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F0BCBB-5637-4DEE-AF18-FC8D6641B29B}" v="86" dt="2024-01-16T22:12:48.6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7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bby Reckley" userId="4c2c18f7bffc7379" providerId="LiveId" clId="{89F0BCBB-5637-4DEE-AF18-FC8D6641B29B}"/>
    <pc:docChg chg="undo custSel addSld delSld modSld">
      <pc:chgData name="Gabby Reckley" userId="4c2c18f7bffc7379" providerId="LiveId" clId="{89F0BCBB-5637-4DEE-AF18-FC8D6641B29B}" dt="2024-01-16T22:21:23.996" v="853" actId="1076"/>
      <pc:docMkLst>
        <pc:docMk/>
      </pc:docMkLst>
      <pc:sldChg chg="modSp mod modTransition modAnim">
        <pc:chgData name="Gabby Reckley" userId="4c2c18f7bffc7379" providerId="LiveId" clId="{89F0BCBB-5637-4DEE-AF18-FC8D6641B29B}" dt="2024-01-16T22:12:48.666" v="846" actId="20577"/>
        <pc:sldMkLst>
          <pc:docMk/>
          <pc:sldMk cId="4073630599" sldId="256"/>
        </pc:sldMkLst>
        <pc:spChg chg="mod">
          <ac:chgData name="Gabby Reckley" userId="4c2c18f7bffc7379" providerId="LiveId" clId="{89F0BCBB-5637-4DEE-AF18-FC8D6641B29B}" dt="2024-01-16T22:12:48.666" v="846" actId="20577"/>
          <ac:spMkLst>
            <pc:docMk/>
            <pc:sldMk cId="4073630599" sldId="256"/>
            <ac:spMk id="3" creationId="{86ABCFF6-2242-50A0-1304-CFDBBA2B7CB7}"/>
          </ac:spMkLst>
        </pc:spChg>
      </pc:sldChg>
      <pc:sldChg chg="modSp mod modTransition setBg modAnim">
        <pc:chgData name="Gabby Reckley" userId="4c2c18f7bffc7379" providerId="LiveId" clId="{89F0BCBB-5637-4DEE-AF18-FC8D6641B29B}" dt="2024-01-16T17:28:34.643" v="818"/>
        <pc:sldMkLst>
          <pc:docMk/>
          <pc:sldMk cId="397084978" sldId="257"/>
        </pc:sldMkLst>
        <pc:spChg chg="mod">
          <ac:chgData name="Gabby Reckley" userId="4c2c18f7bffc7379" providerId="LiveId" clId="{89F0BCBB-5637-4DEE-AF18-FC8D6641B29B}" dt="2024-01-16T17:18:44.960" v="752" actId="1076"/>
          <ac:spMkLst>
            <pc:docMk/>
            <pc:sldMk cId="397084978" sldId="257"/>
            <ac:spMk id="2" creationId="{45092D44-21C1-4997-076D-A5F8D58AE43D}"/>
          </ac:spMkLst>
        </pc:spChg>
        <pc:spChg chg="mod">
          <ac:chgData name="Gabby Reckley" userId="4c2c18f7bffc7379" providerId="LiveId" clId="{89F0BCBB-5637-4DEE-AF18-FC8D6641B29B}" dt="2024-01-16T16:43:25.857" v="74" actId="255"/>
          <ac:spMkLst>
            <pc:docMk/>
            <pc:sldMk cId="397084978" sldId="257"/>
            <ac:spMk id="4" creationId="{EE207F12-512F-2227-B44A-EB94EEF46FF4}"/>
          </ac:spMkLst>
        </pc:spChg>
        <pc:spChg chg="mod">
          <ac:chgData name="Gabby Reckley" userId="4c2c18f7bffc7379" providerId="LiveId" clId="{89F0BCBB-5637-4DEE-AF18-FC8D6641B29B}" dt="2024-01-16T17:18:34.277" v="751" actId="113"/>
          <ac:spMkLst>
            <pc:docMk/>
            <pc:sldMk cId="397084978" sldId="257"/>
            <ac:spMk id="5" creationId="{7C32C3E6-F3DC-9133-7D97-00C35FDABBA8}"/>
          </ac:spMkLst>
        </pc:spChg>
      </pc:sldChg>
      <pc:sldChg chg="modSp mod modTransition setBg modAnim">
        <pc:chgData name="Gabby Reckley" userId="4c2c18f7bffc7379" providerId="LiveId" clId="{89F0BCBB-5637-4DEE-AF18-FC8D6641B29B}" dt="2024-01-16T17:28:45.320" v="819"/>
        <pc:sldMkLst>
          <pc:docMk/>
          <pc:sldMk cId="1106808795" sldId="258"/>
        </pc:sldMkLst>
        <pc:spChg chg="mod">
          <ac:chgData name="Gabby Reckley" userId="4c2c18f7bffc7379" providerId="LiveId" clId="{89F0BCBB-5637-4DEE-AF18-FC8D6641B29B}" dt="2024-01-16T17:19:02.086" v="754" actId="1076"/>
          <ac:spMkLst>
            <pc:docMk/>
            <pc:sldMk cId="1106808795" sldId="258"/>
            <ac:spMk id="2" creationId="{8B85A877-ED4E-5B42-D636-CF2A1C5946F9}"/>
          </ac:spMkLst>
        </pc:spChg>
        <pc:graphicFrameChg chg="mod">
          <ac:chgData name="Gabby Reckley" userId="4c2c18f7bffc7379" providerId="LiveId" clId="{89F0BCBB-5637-4DEE-AF18-FC8D6641B29B}" dt="2024-01-16T17:18:06.836" v="750"/>
          <ac:graphicFrameMkLst>
            <pc:docMk/>
            <pc:sldMk cId="1106808795" sldId="258"/>
            <ac:graphicFrameMk id="10" creationId="{ED0D6BEE-4994-2E5A-A411-2998FB4ED25C}"/>
          </ac:graphicFrameMkLst>
        </pc:graphicFrameChg>
      </pc:sldChg>
      <pc:sldChg chg="addSp modSp mod modTransition modAnim">
        <pc:chgData name="Gabby Reckley" userId="4c2c18f7bffc7379" providerId="LiveId" clId="{89F0BCBB-5637-4DEE-AF18-FC8D6641B29B}" dt="2024-01-16T17:32:58.088" v="838" actId="14100"/>
        <pc:sldMkLst>
          <pc:docMk/>
          <pc:sldMk cId="1795614747" sldId="259"/>
        </pc:sldMkLst>
        <pc:spChg chg="mod">
          <ac:chgData name="Gabby Reckley" userId="4c2c18f7bffc7379" providerId="LiveId" clId="{89F0BCBB-5637-4DEE-AF18-FC8D6641B29B}" dt="2024-01-16T15:50:35.378" v="13" actId="255"/>
          <ac:spMkLst>
            <pc:docMk/>
            <pc:sldMk cId="1795614747" sldId="259"/>
            <ac:spMk id="3" creationId="{67E218FE-AE5D-258A-CDE1-2AC177A63BFF}"/>
          </ac:spMkLst>
        </pc:spChg>
        <pc:spChg chg="mod">
          <ac:chgData name="Gabby Reckley" userId="4c2c18f7bffc7379" providerId="LiveId" clId="{89F0BCBB-5637-4DEE-AF18-FC8D6641B29B}" dt="2024-01-16T17:32:58.088" v="838" actId="14100"/>
          <ac:spMkLst>
            <pc:docMk/>
            <pc:sldMk cId="1795614747" sldId="259"/>
            <ac:spMk id="4" creationId="{B4688336-7458-EB4D-07FC-7682391DF39B}"/>
          </ac:spMkLst>
        </pc:spChg>
        <pc:spChg chg="mod">
          <ac:chgData name="Gabby Reckley" userId="4c2c18f7bffc7379" providerId="LiveId" clId="{89F0BCBB-5637-4DEE-AF18-FC8D6641B29B}" dt="2024-01-16T15:50:50.576" v="15" actId="255"/>
          <ac:spMkLst>
            <pc:docMk/>
            <pc:sldMk cId="1795614747" sldId="259"/>
            <ac:spMk id="5" creationId="{62DAE4E7-C3A7-6A1B-29E3-5A4F6A33F0E6}"/>
          </ac:spMkLst>
        </pc:spChg>
        <pc:spChg chg="mod">
          <ac:chgData name="Gabby Reckley" userId="4c2c18f7bffc7379" providerId="LiveId" clId="{89F0BCBB-5637-4DEE-AF18-FC8D6641B29B}" dt="2024-01-16T15:50:02.666" v="2" actId="14100"/>
          <ac:spMkLst>
            <pc:docMk/>
            <pc:sldMk cId="1795614747" sldId="259"/>
            <ac:spMk id="6" creationId="{79852C17-F6CA-19D7-D960-B500DD6FD7AD}"/>
          </ac:spMkLst>
        </pc:spChg>
        <pc:spChg chg="add mod">
          <ac:chgData name="Gabby Reckley" userId="4c2c18f7bffc7379" providerId="LiveId" clId="{89F0BCBB-5637-4DEE-AF18-FC8D6641B29B}" dt="2024-01-16T15:50:43.336" v="14" actId="113"/>
          <ac:spMkLst>
            <pc:docMk/>
            <pc:sldMk cId="1795614747" sldId="259"/>
            <ac:spMk id="7" creationId="{04EA787B-CBEA-AB48-468B-0FA88800E0C1}"/>
          </ac:spMkLst>
        </pc:spChg>
      </pc:sldChg>
      <pc:sldChg chg="modSp mod modTransition modAnim">
        <pc:chgData name="Gabby Reckley" userId="4c2c18f7bffc7379" providerId="LiveId" clId="{89F0BCBB-5637-4DEE-AF18-FC8D6641B29B}" dt="2024-01-16T17:29:21.059" v="823"/>
        <pc:sldMkLst>
          <pc:docMk/>
          <pc:sldMk cId="2080310330" sldId="260"/>
        </pc:sldMkLst>
        <pc:spChg chg="mod">
          <ac:chgData name="Gabby Reckley" userId="4c2c18f7bffc7379" providerId="LiveId" clId="{89F0BCBB-5637-4DEE-AF18-FC8D6641B29B}" dt="2024-01-16T16:59:14.727" v="384" actId="255"/>
          <ac:spMkLst>
            <pc:docMk/>
            <pc:sldMk cId="2080310330" sldId="260"/>
            <ac:spMk id="3" creationId="{117683DC-7997-8483-E882-25E408D161CC}"/>
          </ac:spMkLst>
        </pc:spChg>
        <pc:spChg chg="mod">
          <ac:chgData name="Gabby Reckley" userId="4c2c18f7bffc7379" providerId="LiveId" clId="{89F0BCBB-5637-4DEE-AF18-FC8D6641B29B}" dt="2024-01-16T16:59:24.480" v="385" actId="255"/>
          <ac:spMkLst>
            <pc:docMk/>
            <pc:sldMk cId="2080310330" sldId="260"/>
            <ac:spMk id="4" creationId="{51E270EB-6FAF-7D9C-86D9-BA3BBAC818D2}"/>
          </ac:spMkLst>
        </pc:spChg>
      </pc:sldChg>
      <pc:sldChg chg="addSp delSp modSp mod modTransition setBg modAnim">
        <pc:chgData name="Gabby Reckley" userId="4c2c18f7bffc7379" providerId="LiveId" clId="{89F0BCBB-5637-4DEE-AF18-FC8D6641B29B}" dt="2024-01-16T17:29:38.875" v="824"/>
        <pc:sldMkLst>
          <pc:docMk/>
          <pc:sldMk cId="1057303427" sldId="261"/>
        </pc:sldMkLst>
        <pc:spChg chg="mod">
          <ac:chgData name="Gabby Reckley" userId="4c2c18f7bffc7379" providerId="LiveId" clId="{89F0BCBB-5637-4DEE-AF18-FC8D6641B29B}" dt="2024-01-16T17:19:13.192" v="755" actId="1076"/>
          <ac:spMkLst>
            <pc:docMk/>
            <pc:sldMk cId="1057303427" sldId="261"/>
            <ac:spMk id="2" creationId="{67A3AD71-8EF8-E819-39C3-D78037A20073}"/>
          </ac:spMkLst>
        </pc:spChg>
        <pc:spChg chg="del mod">
          <ac:chgData name="Gabby Reckley" userId="4c2c18f7bffc7379" providerId="LiveId" clId="{89F0BCBB-5637-4DEE-AF18-FC8D6641B29B}" dt="2024-01-16T16:35:17.482" v="46" actId="478"/>
          <ac:spMkLst>
            <pc:docMk/>
            <pc:sldMk cId="1057303427" sldId="261"/>
            <ac:spMk id="3" creationId="{13C58DAF-D5CE-2B0B-DDE2-A4F292AAF3E7}"/>
          </ac:spMkLst>
        </pc:spChg>
        <pc:spChg chg="mod">
          <ac:chgData name="Gabby Reckley" userId="4c2c18f7bffc7379" providerId="LiveId" clId="{89F0BCBB-5637-4DEE-AF18-FC8D6641B29B}" dt="2024-01-16T16:36:16.092" v="52" actId="113"/>
          <ac:spMkLst>
            <pc:docMk/>
            <pc:sldMk cId="1057303427" sldId="261"/>
            <ac:spMk id="4" creationId="{FE1D786A-60BD-160F-3101-64E410B6F0E2}"/>
          </ac:spMkLst>
        </pc:spChg>
        <pc:spChg chg="mod">
          <ac:chgData name="Gabby Reckley" userId="4c2c18f7bffc7379" providerId="LiveId" clId="{89F0BCBB-5637-4DEE-AF18-FC8D6641B29B}" dt="2024-01-16T16:35:26.031" v="49" actId="27636"/>
          <ac:spMkLst>
            <pc:docMk/>
            <pc:sldMk cId="1057303427" sldId="261"/>
            <ac:spMk id="6" creationId="{947C4EFE-3FCF-A9C8-13DD-89B217061361}"/>
          </ac:spMkLst>
        </pc:spChg>
        <pc:spChg chg="add del mod">
          <ac:chgData name="Gabby Reckley" userId="4c2c18f7bffc7379" providerId="LiveId" clId="{89F0BCBB-5637-4DEE-AF18-FC8D6641B29B}" dt="2024-01-16T16:35:21.131" v="47" actId="478"/>
          <ac:spMkLst>
            <pc:docMk/>
            <pc:sldMk cId="1057303427" sldId="261"/>
            <ac:spMk id="8" creationId="{EB4691B0-BBE3-7842-A928-0E6981AA0E80}"/>
          </ac:spMkLst>
        </pc:spChg>
      </pc:sldChg>
      <pc:sldChg chg="addSp delSp modSp mod modTransition setBg modAnim">
        <pc:chgData name="Gabby Reckley" userId="4c2c18f7bffc7379" providerId="LiveId" clId="{89F0BCBB-5637-4DEE-AF18-FC8D6641B29B}" dt="2024-01-16T17:29:49.163" v="825"/>
        <pc:sldMkLst>
          <pc:docMk/>
          <pc:sldMk cId="1513192713" sldId="262"/>
        </pc:sldMkLst>
        <pc:spChg chg="mod">
          <ac:chgData name="Gabby Reckley" userId="4c2c18f7bffc7379" providerId="LiveId" clId="{89F0BCBB-5637-4DEE-AF18-FC8D6641B29B}" dt="2024-01-16T17:19:19.692" v="756" actId="1076"/>
          <ac:spMkLst>
            <pc:docMk/>
            <pc:sldMk cId="1513192713" sldId="262"/>
            <ac:spMk id="2" creationId="{D1F297E6-796E-597A-80A6-5E43675C9720}"/>
          </ac:spMkLst>
        </pc:spChg>
        <pc:spChg chg="mod">
          <ac:chgData name="Gabby Reckley" userId="4c2c18f7bffc7379" providerId="LiveId" clId="{89F0BCBB-5637-4DEE-AF18-FC8D6641B29B}" dt="2024-01-16T17:17:28.693" v="747" actId="255"/>
          <ac:spMkLst>
            <pc:docMk/>
            <pc:sldMk cId="1513192713" sldId="262"/>
            <ac:spMk id="3" creationId="{6D91A38B-9CCD-3237-83EB-4BC0BF37F613}"/>
          </ac:spMkLst>
        </pc:spChg>
        <pc:spChg chg="del">
          <ac:chgData name="Gabby Reckley" userId="4c2c18f7bffc7379" providerId="LiveId" clId="{89F0BCBB-5637-4DEE-AF18-FC8D6641B29B}" dt="2024-01-16T17:01:15.460" v="387"/>
          <ac:spMkLst>
            <pc:docMk/>
            <pc:sldMk cId="1513192713" sldId="262"/>
            <ac:spMk id="4" creationId="{6082390F-A051-1F7A-87F9-6BE83D4EB9A2}"/>
          </ac:spMkLst>
        </pc:spChg>
        <pc:spChg chg="add mod">
          <ac:chgData name="Gabby Reckley" userId="4c2c18f7bffc7379" providerId="LiveId" clId="{89F0BCBB-5637-4DEE-AF18-FC8D6641B29B}" dt="2024-01-16T17:17:32.634" v="748" actId="113"/>
          <ac:spMkLst>
            <pc:docMk/>
            <pc:sldMk cId="1513192713" sldId="262"/>
            <ac:spMk id="9" creationId="{22D6B391-01A1-EE9E-DCCC-033F80AC1CD5}"/>
          </ac:spMkLst>
        </pc:spChg>
        <pc:graphicFrameChg chg="add del mod">
          <ac:chgData name="Gabby Reckley" userId="4c2c18f7bffc7379" providerId="LiveId" clId="{89F0BCBB-5637-4DEE-AF18-FC8D6641B29B}" dt="2024-01-16T17:01:17.867" v="388" actId="478"/>
          <ac:graphicFrameMkLst>
            <pc:docMk/>
            <pc:sldMk cId="1513192713" sldId="262"/>
            <ac:graphicFrameMk id="7" creationId="{DB94A241-320E-C29D-3C73-F608C0A49FE2}"/>
          </ac:graphicFrameMkLst>
        </pc:graphicFrameChg>
      </pc:sldChg>
      <pc:sldChg chg="modSp mod modTransition setBg modAnim">
        <pc:chgData name="Gabby Reckley" userId="4c2c18f7bffc7379" providerId="LiveId" clId="{89F0BCBB-5637-4DEE-AF18-FC8D6641B29B}" dt="2024-01-16T22:21:23.996" v="853" actId="1076"/>
        <pc:sldMkLst>
          <pc:docMk/>
          <pc:sldMk cId="1231035453" sldId="263"/>
        </pc:sldMkLst>
        <pc:spChg chg="mod">
          <ac:chgData name="Gabby Reckley" userId="4c2c18f7bffc7379" providerId="LiveId" clId="{89F0BCBB-5637-4DEE-AF18-FC8D6641B29B}" dt="2024-01-16T17:16:57.828" v="738" actId="1076"/>
          <ac:spMkLst>
            <pc:docMk/>
            <pc:sldMk cId="1231035453" sldId="263"/>
            <ac:spMk id="2" creationId="{9D23AF39-CF25-9362-5633-85C6ABABE59E}"/>
          </ac:spMkLst>
        </pc:spChg>
        <pc:spChg chg="mod">
          <ac:chgData name="Gabby Reckley" userId="4c2c18f7bffc7379" providerId="LiveId" clId="{89F0BCBB-5637-4DEE-AF18-FC8D6641B29B}" dt="2024-01-16T17:17:02.621" v="739" actId="1076"/>
          <ac:spMkLst>
            <pc:docMk/>
            <pc:sldMk cId="1231035453" sldId="263"/>
            <ac:spMk id="3" creationId="{F3BB257A-C5F5-D036-E1EE-24EA4651A574}"/>
          </ac:spMkLst>
        </pc:spChg>
        <pc:spChg chg="mod">
          <ac:chgData name="Gabby Reckley" userId="4c2c18f7bffc7379" providerId="LiveId" clId="{89F0BCBB-5637-4DEE-AF18-FC8D6641B29B}" dt="2024-01-16T17:17:13.722" v="746" actId="27636"/>
          <ac:spMkLst>
            <pc:docMk/>
            <pc:sldMk cId="1231035453" sldId="263"/>
            <ac:spMk id="4" creationId="{C3825937-11C3-D044-D3F5-2E4249849D2C}"/>
          </ac:spMkLst>
        </pc:spChg>
        <pc:spChg chg="mod">
          <ac:chgData name="Gabby Reckley" userId="4c2c18f7bffc7379" providerId="LiveId" clId="{89F0BCBB-5637-4DEE-AF18-FC8D6641B29B}" dt="2024-01-16T22:21:10.715" v="850" actId="1076"/>
          <ac:spMkLst>
            <pc:docMk/>
            <pc:sldMk cId="1231035453" sldId="263"/>
            <ac:spMk id="5" creationId="{D3308334-C170-1A5D-53B2-24870A13960E}"/>
          </ac:spMkLst>
        </pc:spChg>
        <pc:spChg chg="mod">
          <ac:chgData name="Gabby Reckley" userId="4c2c18f7bffc7379" providerId="LiveId" clId="{89F0BCBB-5637-4DEE-AF18-FC8D6641B29B}" dt="2024-01-16T22:21:23.996" v="853" actId="1076"/>
          <ac:spMkLst>
            <pc:docMk/>
            <pc:sldMk cId="1231035453" sldId="263"/>
            <ac:spMk id="6" creationId="{3BECDD42-DED4-0445-4E5D-144BFA4C9797}"/>
          </ac:spMkLst>
        </pc:spChg>
      </pc:sldChg>
      <pc:sldChg chg="addSp delSp modSp mod modTransition setBg">
        <pc:chgData name="Gabby Reckley" userId="4c2c18f7bffc7379" providerId="LiveId" clId="{89F0BCBB-5637-4DEE-AF18-FC8D6641B29B}" dt="2024-01-16T17:23:25.852" v="802"/>
        <pc:sldMkLst>
          <pc:docMk/>
          <pc:sldMk cId="1014361128" sldId="264"/>
        </pc:sldMkLst>
        <pc:spChg chg="mod">
          <ac:chgData name="Gabby Reckley" userId="4c2c18f7bffc7379" providerId="LiveId" clId="{89F0BCBB-5637-4DEE-AF18-FC8D6641B29B}" dt="2024-01-16T17:20:54.255" v="761" actId="207"/>
          <ac:spMkLst>
            <pc:docMk/>
            <pc:sldMk cId="1014361128" sldId="264"/>
            <ac:spMk id="2" creationId="{8FDE9727-039A-5CD5-287E-E46222F36977}"/>
          </ac:spMkLst>
        </pc:spChg>
        <pc:spChg chg="mod">
          <ac:chgData name="Gabby Reckley" userId="4c2c18f7bffc7379" providerId="LiveId" clId="{89F0BCBB-5637-4DEE-AF18-FC8D6641B29B}" dt="2024-01-16T17:21:01.484" v="762" actId="20577"/>
          <ac:spMkLst>
            <pc:docMk/>
            <pc:sldMk cId="1014361128" sldId="264"/>
            <ac:spMk id="3" creationId="{16606E9A-9004-5664-E42B-857647C4959F}"/>
          </ac:spMkLst>
        </pc:spChg>
        <pc:graphicFrameChg chg="add del mod">
          <ac:chgData name="Gabby Reckley" userId="4c2c18f7bffc7379" providerId="LiveId" clId="{89F0BCBB-5637-4DEE-AF18-FC8D6641B29B}" dt="2024-01-16T16:56:05.872" v="318" actId="478"/>
          <ac:graphicFrameMkLst>
            <pc:docMk/>
            <pc:sldMk cId="1014361128" sldId="264"/>
            <ac:graphicFrameMk id="4" creationId="{425F5C5F-1816-DE29-D305-D094BD8FFE32}"/>
          </ac:graphicFrameMkLst>
        </pc:graphicFrameChg>
        <pc:graphicFrameChg chg="add del mod">
          <ac:chgData name="Gabby Reckley" userId="4c2c18f7bffc7379" providerId="LiveId" clId="{89F0BCBB-5637-4DEE-AF18-FC8D6641B29B}" dt="2024-01-16T16:57:58.134" v="382" actId="478"/>
          <ac:graphicFrameMkLst>
            <pc:docMk/>
            <pc:sldMk cId="1014361128" sldId="264"/>
            <ac:graphicFrameMk id="5" creationId="{6F6AEE73-BB60-61D1-D5F9-8AC90ECCD547}"/>
          </ac:graphicFrameMkLst>
        </pc:graphicFrameChg>
      </pc:sldChg>
      <pc:sldChg chg="del">
        <pc:chgData name="Gabby Reckley" userId="4c2c18f7bffc7379" providerId="LiveId" clId="{89F0BCBB-5637-4DEE-AF18-FC8D6641B29B}" dt="2024-01-16T16:25:30.736" v="18" actId="47"/>
        <pc:sldMkLst>
          <pc:docMk/>
          <pc:sldMk cId="1703541482" sldId="265"/>
        </pc:sldMkLst>
      </pc:sldChg>
      <pc:sldChg chg="new del">
        <pc:chgData name="Gabby Reckley" userId="4c2c18f7bffc7379" providerId="LiveId" clId="{89F0BCBB-5637-4DEE-AF18-FC8D6641B29B}" dt="2024-01-16T16:57:32.284" v="357" actId="680"/>
        <pc:sldMkLst>
          <pc:docMk/>
          <pc:sldMk cId="2698822195" sldId="26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US" dirty="0">
                <a:solidFill>
                  <a:schemeClr val="bg1"/>
                </a:solidFill>
              </a:rPr>
              <a:t>Germany</a:t>
            </a:r>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Germany</c:v>
                </c:pt>
              </c:strCache>
            </c:strRef>
          </c:tx>
          <c:dPt>
            <c:idx val="0"/>
            <c:bubble3D val="0"/>
            <c:explosion val="4"/>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4-F9DE-4A43-B7E5-5442045F7E89}"/>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F9DE-4A43-B7E5-5442045F7E89}"/>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F9DE-4A43-B7E5-5442045F7E89}"/>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F9DE-4A43-B7E5-5442045F7E89}"/>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C01A-4802-8B43-3887A9D5BD76}"/>
              </c:ext>
            </c:extLst>
          </c:dPt>
          <c:dLbls>
            <c:dLbl>
              <c:idx val="1"/>
              <c:layout>
                <c:manualLayout>
                  <c:x val="4.9805643812067354E-2"/>
                  <c:y val="7.5536221281976013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9DE-4A43-B7E5-5442045F7E89}"/>
                </c:ext>
              </c:extLst>
            </c:dLbl>
            <c:dLbl>
              <c:idx val="2"/>
              <c:layout>
                <c:manualLayout>
                  <c:x val="9.1042731500667634E-2"/>
                  <c:y val="0.1238812339310426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F9DE-4A43-B7E5-5442045F7E89}"/>
                </c:ext>
              </c:extLst>
            </c:dLbl>
            <c:dLbl>
              <c:idx val="3"/>
              <c:layout>
                <c:manualLayout>
                  <c:x val="6.5795996991604114E-2"/>
                  <c:y val="3.726685571386143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9DE-4A43-B7E5-5442045F7E89}"/>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German</c:v>
                </c:pt>
                <c:pt idx="1">
                  <c:v>Turkish</c:v>
                </c:pt>
                <c:pt idx="2">
                  <c:v>Polish</c:v>
                </c:pt>
                <c:pt idx="3">
                  <c:v>Syrian</c:v>
                </c:pt>
                <c:pt idx="4">
                  <c:v>Other</c:v>
                </c:pt>
              </c:strCache>
            </c:strRef>
          </c:cat>
          <c:val>
            <c:numRef>
              <c:f>Sheet1!$B$2:$B$6</c:f>
              <c:numCache>
                <c:formatCode>General</c:formatCode>
                <c:ptCount val="5"/>
                <c:pt idx="0">
                  <c:v>87.2</c:v>
                </c:pt>
                <c:pt idx="1">
                  <c:v>1.8</c:v>
                </c:pt>
                <c:pt idx="2">
                  <c:v>1</c:v>
                </c:pt>
                <c:pt idx="3">
                  <c:v>1</c:v>
                </c:pt>
                <c:pt idx="4">
                  <c:v>9</c:v>
                </c:pt>
              </c:numCache>
            </c:numRef>
          </c:val>
          <c:extLst>
            <c:ext xmlns:c16="http://schemas.microsoft.com/office/drawing/2014/chart" uri="{C3380CC4-5D6E-409C-BE32-E72D297353CC}">
              <c16:uniqueId val="{00000000-F9DE-4A43-B7E5-5442045F7E89}"/>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manualLayout>
          <c:xMode val="edge"/>
          <c:yMode val="edge"/>
          <c:x val="0.16263967552301575"/>
          <c:y val="0.10045534904416618"/>
          <c:w val="0.73807328360270752"/>
          <c:h val="5.646445298779827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8D7368D-31D9-8101-473D-CD39E706FD22}"/>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chemeClr val="accent1">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FF32C74-82F4-2A29-889B-EF23CEE6AA4F}"/>
              </a:ext>
            </a:extLst>
          </p:cNvPr>
          <p:cNvSpPr>
            <a:spLocks noGrp="1"/>
          </p:cNvSpPr>
          <p:nvPr>
            <p:ph type="ctrTitle"/>
          </p:nvPr>
        </p:nvSpPr>
        <p:spPr>
          <a:xfrm>
            <a:off x="1066801" y="1122363"/>
            <a:ext cx="6211185" cy="2305246"/>
          </a:xfrm>
        </p:spPr>
        <p:txBody>
          <a:bodyPr anchor="b">
            <a:normAutofit/>
          </a:bodyPr>
          <a:lstStyle>
            <a:lvl1pPr algn="l">
              <a:lnSpc>
                <a:spcPct val="100000"/>
              </a:lnSpc>
              <a:defRPr sz="3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4ACADD6-278F-604C-8A38-BBBAFC6754E8}"/>
              </a:ext>
            </a:extLst>
          </p:cNvPr>
          <p:cNvSpPr>
            <a:spLocks noGrp="1"/>
          </p:cNvSpPr>
          <p:nvPr>
            <p:ph type="subTitle" idx="1"/>
          </p:nvPr>
        </p:nvSpPr>
        <p:spPr>
          <a:xfrm>
            <a:off x="1066802" y="3549048"/>
            <a:ext cx="5029198" cy="1956278"/>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C43946B-3F5A-C916-B62B-8D5938EA8285}"/>
              </a:ext>
            </a:extLst>
          </p:cNvPr>
          <p:cNvSpPr>
            <a:spLocks noGrp="1"/>
          </p:cNvSpPr>
          <p:nvPr>
            <p:ph type="dt" sz="half" idx="10"/>
          </p:nvPr>
        </p:nvSpPr>
        <p:spPr/>
        <p:txBody>
          <a:bodyPr/>
          <a:lstStyle/>
          <a:p>
            <a:fld id="{1E351CED-465B-40B5-ADCE-957C918F227B}" type="datetimeFigureOut">
              <a:rPr lang="en-US" smtClean="0"/>
              <a:t>1/16/2024</a:t>
            </a:fld>
            <a:endParaRPr lang="en-US"/>
          </a:p>
        </p:txBody>
      </p:sp>
      <p:sp>
        <p:nvSpPr>
          <p:cNvPr id="5" name="Footer Placeholder 4">
            <a:extLst>
              <a:ext uri="{FF2B5EF4-FFF2-40B4-BE49-F238E27FC236}">
                <a16:creationId xmlns:a16="http://schemas.microsoft.com/office/drawing/2014/main" id="{5986539F-2DB8-FCDA-C884-9C3CD29B8C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DAA7B3-5D3B-D493-8F6F-1FEBB8576D62}"/>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923154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50D2E-0561-F284-F89A-AAE3CD09AC24}"/>
              </a:ext>
            </a:extLst>
          </p:cNvPr>
          <p:cNvSpPr>
            <a:spLocks noGrp="1"/>
          </p:cNvSpPr>
          <p:nvPr>
            <p:ph type="title"/>
          </p:nvPr>
        </p:nvSpPr>
        <p:spPr>
          <a:xfrm>
            <a:off x="1066800" y="936841"/>
            <a:ext cx="10239338" cy="953669"/>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657C4C-16EC-2477-6332-830F53011D33}"/>
              </a:ext>
            </a:extLst>
          </p:cNvPr>
          <p:cNvSpPr>
            <a:spLocks noGrp="1"/>
          </p:cNvSpPr>
          <p:nvPr>
            <p:ph type="body" orient="vert" idx="1"/>
          </p:nvPr>
        </p:nvSpPr>
        <p:spPr>
          <a:xfrm>
            <a:off x="1069848" y="2139696"/>
            <a:ext cx="10239338" cy="367768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0940D3-6996-1C08-F1AF-87C354657912}"/>
              </a:ext>
            </a:extLst>
          </p:cNvPr>
          <p:cNvSpPr>
            <a:spLocks noGrp="1"/>
          </p:cNvSpPr>
          <p:nvPr>
            <p:ph type="dt" sz="half" idx="10"/>
          </p:nvPr>
        </p:nvSpPr>
        <p:spPr/>
        <p:txBody>
          <a:bodyPr/>
          <a:lstStyle/>
          <a:p>
            <a:fld id="{1E351CED-465B-40B5-ADCE-957C918F227B}" type="datetimeFigureOut">
              <a:rPr lang="en-US" smtClean="0"/>
              <a:t>1/16/2024</a:t>
            </a:fld>
            <a:endParaRPr lang="en-US"/>
          </a:p>
        </p:txBody>
      </p:sp>
      <p:sp>
        <p:nvSpPr>
          <p:cNvPr id="5" name="Footer Placeholder 4">
            <a:extLst>
              <a:ext uri="{FF2B5EF4-FFF2-40B4-BE49-F238E27FC236}">
                <a16:creationId xmlns:a16="http://schemas.microsoft.com/office/drawing/2014/main" id="{4C3676C3-588F-B636-8CE0-AA2CBFBCE9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CEF8A9-EB1E-B344-A4B8-B58D0633630B}"/>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3765190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EF3A28-33E4-2796-AE7A-1234569F5CE0}"/>
              </a:ext>
            </a:extLst>
          </p:cNvPr>
          <p:cNvSpPr>
            <a:spLocks noGrp="1"/>
          </p:cNvSpPr>
          <p:nvPr>
            <p:ph type="title" orient="vert"/>
          </p:nvPr>
        </p:nvSpPr>
        <p:spPr>
          <a:xfrm>
            <a:off x="8844950" y="1081177"/>
            <a:ext cx="2508849" cy="4633823"/>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6D185FC-2BBB-E997-A5CD-F2C6CF6B7C68}"/>
              </a:ext>
            </a:extLst>
          </p:cNvPr>
          <p:cNvSpPr>
            <a:spLocks noGrp="1"/>
          </p:cNvSpPr>
          <p:nvPr>
            <p:ph type="body" orient="vert" idx="1"/>
          </p:nvPr>
        </p:nvSpPr>
        <p:spPr>
          <a:xfrm>
            <a:off x="1066800" y="1081177"/>
            <a:ext cx="7505700" cy="46338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E314B3C-96CD-071C-C2AD-2C7E04F819C0}"/>
              </a:ext>
            </a:extLst>
          </p:cNvPr>
          <p:cNvSpPr>
            <a:spLocks noGrp="1"/>
          </p:cNvSpPr>
          <p:nvPr>
            <p:ph type="dt" sz="half" idx="10"/>
          </p:nvPr>
        </p:nvSpPr>
        <p:spPr/>
        <p:txBody>
          <a:bodyPr/>
          <a:lstStyle/>
          <a:p>
            <a:fld id="{1E351CED-465B-40B5-ADCE-957C918F227B}" type="datetimeFigureOut">
              <a:rPr lang="en-US" smtClean="0"/>
              <a:t>1/16/2024</a:t>
            </a:fld>
            <a:endParaRPr lang="en-US"/>
          </a:p>
        </p:txBody>
      </p:sp>
      <p:sp>
        <p:nvSpPr>
          <p:cNvPr id="5" name="Footer Placeholder 4">
            <a:extLst>
              <a:ext uri="{FF2B5EF4-FFF2-40B4-BE49-F238E27FC236}">
                <a16:creationId xmlns:a16="http://schemas.microsoft.com/office/drawing/2014/main" id="{F5AA2B04-F5E0-C5A3-C77D-6AE9A9E91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155BC2-C712-C4A4-50EC-E10D88344310}"/>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424131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A4769-9A55-AF9B-4CE4-DFA07E711CF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E45D9E-DBB4-B890-88D5-B4C03599EC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AE15260-1C0B-A965-3114-D7C40D18BDF4}"/>
              </a:ext>
            </a:extLst>
          </p:cNvPr>
          <p:cNvSpPr>
            <a:spLocks noGrp="1"/>
          </p:cNvSpPr>
          <p:nvPr>
            <p:ph type="dt" sz="half" idx="10"/>
          </p:nvPr>
        </p:nvSpPr>
        <p:spPr/>
        <p:txBody>
          <a:bodyPr/>
          <a:lstStyle/>
          <a:p>
            <a:fld id="{1E351CED-465B-40B5-ADCE-957C918F227B}" type="datetimeFigureOut">
              <a:rPr lang="en-US" smtClean="0"/>
              <a:t>1/16/2024</a:t>
            </a:fld>
            <a:endParaRPr lang="en-US"/>
          </a:p>
        </p:txBody>
      </p:sp>
      <p:sp>
        <p:nvSpPr>
          <p:cNvPr id="5" name="Footer Placeholder 4">
            <a:extLst>
              <a:ext uri="{FF2B5EF4-FFF2-40B4-BE49-F238E27FC236}">
                <a16:creationId xmlns:a16="http://schemas.microsoft.com/office/drawing/2014/main" id="{19AAF4D1-0334-3F24-69B4-06C7BD7426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8BA76D-3B8B-429D-9B32-54D6A6297C0A}"/>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356877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8D9C414-4A2F-78AF-ED60-6130D4C563B3}"/>
              </a:ext>
            </a:extLst>
          </p:cNvPr>
          <p:cNvSpPr/>
          <p:nvPr/>
        </p:nvSpPr>
        <p:spPr>
          <a:xfrm>
            <a:off x="6284115" y="3378954"/>
            <a:ext cx="5907885" cy="3479046"/>
          </a:xfrm>
          <a:custGeom>
            <a:avLst/>
            <a:gdLst>
              <a:gd name="connsiteX0" fmla="*/ 5171297 w 5907885"/>
              <a:gd name="connsiteY0" fmla="*/ 284 h 3479046"/>
              <a:gd name="connsiteX1" fmla="*/ 5813217 w 5907885"/>
              <a:gd name="connsiteY1" fmla="*/ 114238 h 3479046"/>
              <a:gd name="connsiteX2" fmla="*/ 5907885 w 5907885"/>
              <a:gd name="connsiteY2" fmla="*/ 151524 h 3479046"/>
              <a:gd name="connsiteX3" fmla="*/ 5907885 w 5907885"/>
              <a:gd name="connsiteY3" fmla="*/ 3479046 h 3479046"/>
              <a:gd name="connsiteX4" fmla="*/ 0 w 5907885"/>
              <a:gd name="connsiteY4" fmla="*/ 3479046 h 3479046"/>
              <a:gd name="connsiteX5" fmla="*/ 3916974 w 5907885"/>
              <a:gd name="connsiteY5" fmla="*/ 405504 h 3479046"/>
              <a:gd name="connsiteX6" fmla="*/ 3959456 w 5907885"/>
              <a:gd name="connsiteY6" fmla="*/ 373857 h 3479046"/>
              <a:gd name="connsiteX7" fmla="*/ 5052215 w 5907885"/>
              <a:gd name="connsiteY7" fmla="*/ 1756 h 3479046"/>
              <a:gd name="connsiteX8" fmla="*/ 5171297 w 5907885"/>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7885" h="3479046">
                <a:moveTo>
                  <a:pt x="5171297" y="284"/>
                </a:moveTo>
                <a:cubicBezTo>
                  <a:pt x="5389485" y="3908"/>
                  <a:pt x="5606422" y="42249"/>
                  <a:pt x="5813217" y="114238"/>
                </a:cubicBezTo>
                <a:lnTo>
                  <a:pt x="5907885" y="151524"/>
                </a:lnTo>
                <a:lnTo>
                  <a:pt x="5907885"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23000">
                <a:schemeClr val="bg2"/>
              </a:gs>
              <a:gs pos="100000">
                <a:schemeClr val="accent1">
                  <a:lumMod val="60000"/>
                  <a:lumOff val="4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13410AE4-7FC7-589E-B6D3-0DA7B5FC5CE3}"/>
              </a:ext>
            </a:extLst>
          </p:cNvPr>
          <p:cNvSpPr/>
          <p:nvPr/>
        </p:nvSpPr>
        <p:spPr>
          <a:xfrm flipH="1" flipV="1">
            <a:off x="0" y="0"/>
            <a:ext cx="2923855" cy="1479128"/>
          </a:xfrm>
          <a:custGeom>
            <a:avLst/>
            <a:gdLst>
              <a:gd name="connsiteX0" fmla="*/ 2923855 w 2923855"/>
              <a:gd name="connsiteY0" fmla="*/ 1479128 h 1479128"/>
              <a:gd name="connsiteX1" fmla="*/ 0 w 2923855"/>
              <a:gd name="connsiteY1" fmla="*/ 1479128 h 1479128"/>
              <a:gd name="connsiteX2" fmla="*/ 1368245 w 2923855"/>
              <a:gd name="connsiteY2" fmla="*/ 405504 h 1479128"/>
              <a:gd name="connsiteX3" fmla="*/ 1410727 w 2923855"/>
              <a:gd name="connsiteY3" fmla="*/ 373857 h 1479128"/>
              <a:gd name="connsiteX4" fmla="*/ 2503486 w 2923855"/>
              <a:gd name="connsiteY4" fmla="*/ 1756 h 1479128"/>
              <a:gd name="connsiteX5" fmla="*/ 2622568 w 2923855"/>
              <a:gd name="connsiteY5" fmla="*/ 284 h 1479128"/>
              <a:gd name="connsiteX6" fmla="*/ 2785835 w 2923855"/>
              <a:gd name="connsiteY6" fmla="*/ 9494 h 1479128"/>
              <a:gd name="connsiteX7" fmla="*/ 2923855 w 2923855"/>
              <a:gd name="connsiteY7" fmla="*/ 28352 h 147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3855" h="1479128">
                <a:moveTo>
                  <a:pt x="2923855" y="1479128"/>
                </a:moveTo>
                <a:lnTo>
                  <a:pt x="0" y="1479128"/>
                </a:lnTo>
                <a:lnTo>
                  <a:pt x="1368245" y="405504"/>
                </a:lnTo>
                <a:lnTo>
                  <a:pt x="1410727" y="373857"/>
                </a:lnTo>
                <a:cubicBezTo>
                  <a:pt x="1742357" y="139664"/>
                  <a:pt x="2122368" y="17528"/>
                  <a:pt x="2503486" y="1756"/>
                </a:cubicBezTo>
                <a:cubicBezTo>
                  <a:pt x="2543187" y="114"/>
                  <a:pt x="2582898" y="-375"/>
                  <a:pt x="2622568" y="284"/>
                </a:cubicBezTo>
                <a:cubicBezTo>
                  <a:pt x="2677115" y="1190"/>
                  <a:pt x="2731584" y="4266"/>
                  <a:pt x="2785835" y="9494"/>
                </a:cubicBezTo>
                <a:lnTo>
                  <a:pt x="2923855" y="28352"/>
                </a:lnTo>
                <a:close/>
              </a:path>
            </a:pathLst>
          </a:custGeom>
          <a:gradFill>
            <a:gsLst>
              <a:gs pos="33000">
                <a:schemeClr val="bg2"/>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B381CBD-08D9-3C9A-7620-24F2D6404893}"/>
              </a:ext>
            </a:extLst>
          </p:cNvPr>
          <p:cNvSpPr>
            <a:spLocks noGrp="1"/>
          </p:cNvSpPr>
          <p:nvPr>
            <p:ph type="title"/>
          </p:nvPr>
        </p:nvSpPr>
        <p:spPr>
          <a:xfrm>
            <a:off x="1066800" y="1709738"/>
            <a:ext cx="6455434" cy="29812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D5AE2B-1716-CEEC-73F8-E81F59192562}"/>
              </a:ext>
            </a:extLst>
          </p:cNvPr>
          <p:cNvSpPr>
            <a:spLocks noGrp="1"/>
          </p:cNvSpPr>
          <p:nvPr>
            <p:ph type="body" idx="1"/>
          </p:nvPr>
        </p:nvSpPr>
        <p:spPr>
          <a:xfrm>
            <a:off x="1066800" y="4759252"/>
            <a:ext cx="5397260" cy="955748"/>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CF3052-6EE8-979F-04FB-1B8DF81F29B9}"/>
              </a:ext>
            </a:extLst>
          </p:cNvPr>
          <p:cNvSpPr>
            <a:spLocks noGrp="1"/>
          </p:cNvSpPr>
          <p:nvPr>
            <p:ph type="dt" sz="half" idx="10"/>
          </p:nvPr>
        </p:nvSpPr>
        <p:spPr/>
        <p:txBody>
          <a:bodyPr/>
          <a:lstStyle/>
          <a:p>
            <a:fld id="{1E351CED-465B-40B5-ADCE-957C918F227B}" type="datetimeFigureOut">
              <a:rPr lang="en-US" smtClean="0"/>
              <a:t>1/16/2024</a:t>
            </a:fld>
            <a:endParaRPr lang="en-US"/>
          </a:p>
        </p:txBody>
      </p:sp>
      <p:sp>
        <p:nvSpPr>
          <p:cNvPr id="5" name="Footer Placeholder 4">
            <a:extLst>
              <a:ext uri="{FF2B5EF4-FFF2-40B4-BE49-F238E27FC236}">
                <a16:creationId xmlns:a16="http://schemas.microsoft.com/office/drawing/2014/main" id="{7D986285-161A-6869-27C2-0A159C2344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7ED64F-5DAB-238D-C34A-1DCCB12221DD}"/>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3880727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484D0-7460-7B08-F1EE-96EABE40212A}"/>
              </a:ext>
            </a:extLst>
          </p:cNvPr>
          <p:cNvSpPr>
            <a:spLocks noGrp="1"/>
          </p:cNvSpPr>
          <p:nvPr>
            <p:ph type="title"/>
          </p:nvPr>
        </p:nvSpPr>
        <p:spPr>
          <a:xfrm>
            <a:off x="1066799" y="936841"/>
            <a:ext cx="10092477" cy="95366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80B7F9-8ECB-7079-A11E-51D3903E2B1A}"/>
              </a:ext>
            </a:extLst>
          </p:cNvPr>
          <p:cNvSpPr>
            <a:spLocks noGrp="1"/>
          </p:cNvSpPr>
          <p:nvPr>
            <p:ph sz="half" idx="1"/>
          </p:nvPr>
        </p:nvSpPr>
        <p:spPr>
          <a:xfrm>
            <a:off x="1066800" y="2117341"/>
            <a:ext cx="4809482" cy="3760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4E97161-CAF5-CA48-D814-7ACD43AB99E1}"/>
              </a:ext>
            </a:extLst>
          </p:cNvPr>
          <p:cNvSpPr>
            <a:spLocks noGrp="1"/>
          </p:cNvSpPr>
          <p:nvPr>
            <p:ph sz="half" idx="2"/>
          </p:nvPr>
        </p:nvSpPr>
        <p:spPr>
          <a:xfrm>
            <a:off x="6349795" y="2117341"/>
            <a:ext cx="4809482" cy="3760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23BD680-4E7A-5155-3CAE-6BD44EE8BA83}"/>
              </a:ext>
            </a:extLst>
          </p:cNvPr>
          <p:cNvSpPr>
            <a:spLocks noGrp="1"/>
          </p:cNvSpPr>
          <p:nvPr>
            <p:ph type="dt" sz="half" idx="10"/>
          </p:nvPr>
        </p:nvSpPr>
        <p:spPr/>
        <p:txBody>
          <a:bodyPr/>
          <a:lstStyle/>
          <a:p>
            <a:fld id="{1E351CED-465B-40B5-ADCE-957C918F227B}" type="datetimeFigureOut">
              <a:rPr lang="en-US" smtClean="0"/>
              <a:t>1/16/2024</a:t>
            </a:fld>
            <a:endParaRPr lang="en-US"/>
          </a:p>
        </p:txBody>
      </p:sp>
      <p:sp>
        <p:nvSpPr>
          <p:cNvPr id="6" name="Footer Placeholder 5">
            <a:extLst>
              <a:ext uri="{FF2B5EF4-FFF2-40B4-BE49-F238E27FC236}">
                <a16:creationId xmlns:a16="http://schemas.microsoft.com/office/drawing/2014/main" id="{4F6A152D-EFF2-B3AA-3F25-14E1136734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BD6032-FD7A-BFFD-9BE5-48EDBEFBD147}"/>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3028886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47F4D-4855-340E-03F3-4860885EC671}"/>
              </a:ext>
            </a:extLst>
          </p:cNvPr>
          <p:cNvSpPr>
            <a:spLocks noGrp="1"/>
          </p:cNvSpPr>
          <p:nvPr>
            <p:ph type="title"/>
          </p:nvPr>
        </p:nvSpPr>
        <p:spPr>
          <a:xfrm>
            <a:off x="1066800" y="963283"/>
            <a:ext cx="10096500" cy="916004"/>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3CEB472-7426-C288-B5F6-0A1232DCED65}"/>
              </a:ext>
            </a:extLst>
          </p:cNvPr>
          <p:cNvSpPr>
            <a:spLocks noGrp="1"/>
          </p:cNvSpPr>
          <p:nvPr>
            <p:ph type="body" idx="1"/>
          </p:nvPr>
        </p:nvSpPr>
        <p:spPr>
          <a:xfrm>
            <a:off x="1066801" y="1879287"/>
            <a:ext cx="4739628" cy="582117"/>
          </a:xfrm>
        </p:spPr>
        <p:txBody>
          <a:bodyPr anchor="b">
            <a:noAutofit/>
          </a:bodyPr>
          <a:lstStyle>
            <a:lvl1pPr marL="0" indent="0">
              <a:buNone/>
              <a:defRPr sz="1400" b="1" cap="all" spc="2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194F9C-B6FA-97C3-F618-0CF956CB53B2}"/>
              </a:ext>
            </a:extLst>
          </p:cNvPr>
          <p:cNvSpPr>
            <a:spLocks noGrp="1"/>
          </p:cNvSpPr>
          <p:nvPr>
            <p:ph sz="half" idx="2"/>
          </p:nvPr>
        </p:nvSpPr>
        <p:spPr>
          <a:xfrm>
            <a:off x="1066801" y="2505075"/>
            <a:ext cx="4739628" cy="3389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F5665C-7910-AFA2-350F-42C06ED5AF47}"/>
              </a:ext>
            </a:extLst>
          </p:cNvPr>
          <p:cNvSpPr>
            <a:spLocks noGrp="1"/>
          </p:cNvSpPr>
          <p:nvPr>
            <p:ph type="body" sz="quarter" idx="3"/>
          </p:nvPr>
        </p:nvSpPr>
        <p:spPr>
          <a:xfrm>
            <a:off x="6400330" y="1879287"/>
            <a:ext cx="4762970" cy="582117"/>
          </a:xfrm>
        </p:spPr>
        <p:txBody>
          <a:bodyPr anchor="b">
            <a:noAutofit/>
          </a:bodyPr>
          <a:lstStyle>
            <a:lvl1pPr marL="0" indent="0">
              <a:buNone/>
              <a:defRPr sz="1400" b="1" cap="all" spc="2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71352E-1DE0-F0CD-6F81-1D8FF59C2B0D}"/>
              </a:ext>
            </a:extLst>
          </p:cNvPr>
          <p:cNvSpPr>
            <a:spLocks noGrp="1"/>
          </p:cNvSpPr>
          <p:nvPr>
            <p:ph sz="quarter" idx="4"/>
          </p:nvPr>
        </p:nvSpPr>
        <p:spPr>
          <a:xfrm>
            <a:off x="6400330" y="2505075"/>
            <a:ext cx="4762970" cy="3389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38F7E4-7D9E-4736-3269-4F0C46996125}"/>
              </a:ext>
            </a:extLst>
          </p:cNvPr>
          <p:cNvSpPr>
            <a:spLocks noGrp="1"/>
          </p:cNvSpPr>
          <p:nvPr>
            <p:ph type="dt" sz="half" idx="10"/>
          </p:nvPr>
        </p:nvSpPr>
        <p:spPr/>
        <p:txBody>
          <a:bodyPr/>
          <a:lstStyle/>
          <a:p>
            <a:fld id="{1E351CED-465B-40B5-ADCE-957C918F227B}" type="datetimeFigureOut">
              <a:rPr lang="en-US" smtClean="0"/>
              <a:t>1/16/2024</a:t>
            </a:fld>
            <a:endParaRPr lang="en-US"/>
          </a:p>
        </p:txBody>
      </p:sp>
      <p:sp>
        <p:nvSpPr>
          <p:cNvPr id="8" name="Footer Placeholder 7">
            <a:extLst>
              <a:ext uri="{FF2B5EF4-FFF2-40B4-BE49-F238E27FC236}">
                <a16:creationId xmlns:a16="http://schemas.microsoft.com/office/drawing/2014/main" id="{218386CF-9A84-8D2A-BC47-C951DD9949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80844D-FE1F-49E7-3BBD-527FB72ECD1D}"/>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529653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F691C-93A5-1364-00A9-A470C289F365}"/>
              </a:ext>
            </a:extLst>
          </p:cNvPr>
          <p:cNvSpPr>
            <a:spLocks noGrp="1"/>
          </p:cNvSpPr>
          <p:nvPr>
            <p:ph type="title"/>
          </p:nvPr>
        </p:nvSpPr>
        <p:spPr>
          <a:xfrm>
            <a:off x="1066800" y="1357223"/>
            <a:ext cx="8886884" cy="1043078"/>
          </a:xfrm>
        </p:spPr>
        <p:txBody>
          <a:bodyPr anchor="t"/>
          <a:lstStyle/>
          <a:p>
            <a:r>
              <a:rPr lang="en-US"/>
              <a:t>Click to edit Master title style</a:t>
            </a:r>
            <a:endParaRPr lang="en-US" dirty="0"/>
          </a:p>
        </p:txBody>
      </p:sp>
      <p:sp>
        <p:nvSpPr>
          <p:cNvPr id="3" name="Date Placeholder 2">
            <a:extLst>
              <a:ext uri="{FF2B5EF4-FFF2-40B4-BE49-F238E27FC236}">
                <a16:creationId xmlns:a16="http://schemas.microsoft.com/office/drawing/2014/main" id="{76E055BD-4154-B9D1-0B5B-B1E3A06B6B31}"/>
              </a:ext>
            </a:extLst>
          </p:cNvPr>
          <p:cNvSpPr>
            <a:spLocks noGrp="1"/>
          </p:cNvSpPr>
          <p:nvPr>
            <p:ph type="dt" sz="half" idx="10"/>
          </p:nvPr>
        </p:nvSpPr>
        <p:spPr/>
        <p:txBody>
          <a:bodyPr/>
          <a:lstStyle/>
          <a:p>
            <a:fld id="{1E351CED-465B-40B5-ADCE-957C918F227B}" type="datetimeFigureOut">
              <a:rPr lang="en-US" smtClean="0"/>
              <a:t>1/16/2024</a:t>
            </a:fld>
            <a:endParaRPr lang="en-US"/>
          </a:p>
        </p:txBody>
      </p:sp>
      <p:sp>
        <p:nvSpPr>
          <p:cNvPr id="4" name="Footer Placeholder 3">
            <a:extLst>
              <a:ext uri="{FF2B5EF4-FFF2-40B4-BE49-F238E27FC236}">
                <a16:creationId xmlns:a16="http://schemas.microsoft.com/office/drawing/2014/main" id="{0C2A9E4A-03D1-7A8B-233D-014A3248F0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2CEFC4-D276-DF45-F395-F5BD2EA70114}"/>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412571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12C0AD-76F4-FCE4-2717-0A9AA4351B6D}"/>
              </a:ext>
            </a:extLst>
          </p:cNvPr>
          <p:cNvSpPr>
            <a:spLocks noGrp="1"/>
          </p:cNvSpPr>
          <p:nvPr>
            <p:ph type="dt" sz="half" idx="10"/>
          </p:nvPr>
        </p:nvSpPr>
        <p:spPr/>
        <p:txBody>
          <a:bodyPr/>
          <a:lstStyle/>
          <a:p>
            <a:fld id="{1E351CED-465B-40B5-ADCE-957C918F227B}" type="datetimeFigureOut">
              <a:rPr lang="en-US" smtClean="0"/>
              <a:t>1/16/2024</a:t>
            </a:fld>
            <a:endParaRPr lang="en-US"/>
          </a:p>
        </p:txBody>
      </p:sp>
      <p:sp>
        <p:nvSpPr>
          <p:cNvPr id="3" name="Footer Placeholder 2">
            <a:extLst>
              <a:ext uri="{FF2B5EF4-FFF2-40B4-BE49-F238E27FC236}">
                <a16:creationId xmlns:a16="http://schemas.microsoft.com/office/drawing/2014/main" id="{BE83BB66-3F41-7F1D-5108-B3F679A88E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AA6DA0-07AE-4BE4-B82F-7936D0E3E37D}"/>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104332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BFB75-C953-0BD0-4E2E-717767426228}"/>
              </a:ext>
            </a:extLst>
          </p:cNvPr>
          <p:cNvSpPr>
            <a:spLocks noGrp="1"/>
          </p:cNvSpPr>
          <p:nvPr>
            <p:ph type="title"/>
          </p:nvPr>
        </p:nvSpPr>
        <p:spPr>
          <a:xfrm>
            <a:off x="1066800" y="770626"/>
            <a:ext cx="3705225" cy="1286774"/>
          </a:xfrm>
        </p:spPr>
        <p:txBody>
          <a:bodyPr anchor="b">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E1AA52-60F3-40F2-673B-5848F4253FF0}"/>
              </a:ext>
            </a:extLst>
          </p:cNvPr>
          <p:cNvSpPr>
            <a:spLocks noGrp="1"/>
          </p:cNvSpPr>
          <p:nvPr>
            <p:ph idx="1"/>
          </p:nvPr>
        </p:nvSpPr>
        <p:spPr>
          <a:xfrm>
            <a:off x="5183188" y="1075426"/>
            <a:ext cx="5980112" cy="476837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0167E8-C561-5A72-AED3-442F66DDEE31}"/>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DBFED3-7CB3-1B8B-9504-13A121CAD015}"/>
              </a:ext>
            </a:extLst>
          </p:cNvPr>
          <p:cNvSpPr>
            <a:spLocks noGrp="1"/>
          </p:cNvSpPr>
          <p:nvPr>
            <p:ph type="dt" sz="half" idx="10"/>
          </p:nvPr>
        </p:nvSpPr>
        <p:spPr/>
        <p:txBody>
          <a:bodyPr/>
          <a:lstStyle/>
          <a:p>
            <a:fld id="{1E351CED-465B-40B5-ADCE-957C918F227B}" type="datetimeFigureOut">
              <a:rPr lang="en-US" smtClean="0"/>
              <a:t>1/16/2024</a:t>
            </a:fld>
            <a:endParaRPr lang="en-US"/>
          </a:p>
        </p:txBody>
      </p:sp>
      <p:sp>
        <p:nvSpPr>
          <p:cNvPr id="6" name="Footer Placeholder 5">
            <a:extLst>
              <a:ext uri="{FF2B5EF4-FFF2-40B4-BE49-F238E27FC236}">
                <a16:creationId xmlns:a16="http://schemas.microsoft.com/office/drawing/2014/main" id="{152456C9-19A0-4441-B1AF-B7AFBF642F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8898EA-84CC-411C-0012-D314953696B9}"/>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2488938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C1E10-1458-2553-05B4-313F7E26D210}"/>
              </a:ext>
            </a:extLst>
          </p:cNvPr>
          <p:cNvSpPr>
            <a:spLocks noGrp="1"/>
          </p:cNvSpPr>
          <p:nvPr>
            <p:ph type="title"/>
          </p:nvPr>
        </p:nvSpPr>
        <p:spPr>
          <a:xfrm>
            <a:off x="1066800" y="782128"/>
            <a:ext cx="3705225" cy="1275272"/>
          </a:xfrm>
        </p:spPr>
        <p:txBody>
          <a:bodyPr anchor="b">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3C0F677-F177-6DED-1920-685B9D9FF254}"/>
              </a:ext>
            </a:extLst>
          </p:cNvPr>
          <p:cNvSpPr>
            <a:spLocks noGrp="1"/>
          </p:cNvSpPr>
          <p:nvPr>
            <p:ph type="pic" idx="1"/>
          </p:nvPr>
        </p:nvSpPr>
        <p:spPr>
          <a:xfrm>
            <a:off x="5183188" y="1143000"/>
            <a:ext cx="5980112"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C4D1CB1-2109-480E-8904-4077C94D6E7D}"/>
              </a:ext>
            </a:extLst>
          </p:cNvPr>
          <p:cNvSpPr>
            <a:spLocks noGrp="1"/>
          </p:cNvSpPr>
          <p:nvPr>
            <p:ph type="body" sz="half" idx="2"/>
          </p:nvPr>
        </p:nvSpPr>
        <p:spPr>
          <a:xfrm>
            <a:off x="1066800" y="2057400"/>
            <a:ext cx="3705225" cy="3657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B0DB38-7CB9-2140-BC21-6D2E7DD0B6B5}"/>
              </a:ext>
            </a:extLst>
          </p:cNvPr>
          <p:cNvSpPr>
            <a:spLocks noGrp="1"/>
          </p:cNvSpPr>
          <p:nvPr>
            <p:ph type="dt" sz="half" idx="10"/>
          </p:nvPr>
        </p:nvSpPr>
        <p:spPr/>
        <p:txBody>
          <a:bodyPr/>
          <a:lstStyle/>
          <a:p>
            <a:fld id="{1E351CED-465B-40B5-ADCE-957C918F227B}" type="datetimeFigureOut">
              <a:rPr lang="en-US" smtClean="0"/>
              <a:t>1/16/2024</a:t>
            </a:fld>
            <a:endParaRPr lang="en-US"/>
          </a:p>
        </p:txBody>
      </p:sp>
      <p:sp>
        <p:nvSpPr>
          <p:cNvPr id="6" name="Footer Placeholder 5">
            <a:extLst>
              <a:ext uri="{FF2B5EF4-FFF2-40B4-BE49-F238E27FC236}">
                <a16:creationId xmlns:a16="http://schemas.microsoft.com/office/drawing/2014/main" id="{C7B448AD-3B1D-4B5E-CAB9-BB5FD2CDE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EEF53D-CF5A-87A2-E973-3B8CCDEBAA2B}"/>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196369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1F4A25-A386-9574-775C-E5E5F9FC352A}"/>
              </a:ext>
            </a:extLst>
          </p:cNvPr>
          <p:cNvSpPr>
            <a:spLocks noGrp="1"/>
          </p:cNvSpPr>
          <p:nvPr>
            <p:ph type="title"/>
          </p:nvPr>
        </p:nvSpPr>
        <p:spPr>
          <a:xfrm>
            <a:off x="1066800" y="936841"/>
            <a:ext cx="8886884" cy="953669"/>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4F7885F-2B7B-74DB-9996-E0ACEBC9DB25}"/>
              </a:ext>
            </a:extLst>
          </p:cNvPr>
          <p:cNvSpPr>
            <a:spLocks noGrp="1"/>
          </p:cNvSpPr>
          <p:nvPr>
            <p:ph type="body" idx="1"/>
          </p:nvPr>
        </p:nvSpPr>
        <p:spPr>
          <a:xfrm>
            <a:off x="1069848" y="2139696"/>
            <a:ext cx="8883836" cy="36776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804F519-BA47-2B81-CC1C-7E1F119EC69E}"/>
              </a:ext>
            </a:extLst>
          </p:cNvPr>
          <p:cNvSpPr>
            <a:spLocks noGrp="1"/>
          </p:cNvSpPr>
          <p:nvPr>
            <p:ph type="dt" sz="half" idx="2"/>
          </p:nvPr>
        </p:nvSpPr>
        <p:spPr>
          <a:xfrm rot="5400000">
            <a:off x="10477379" y="4629744"/>
            <a:ext cx="2653508" cy="365125"/>
          </a:xfrm>
          <a:prstGeom prst="rect">
            <a:avLst/>
          </a:prstGeom>
        </p:spPr>
        <p:txBody>
          <a:bodyPr vert="horz" lIns="91440" tIns="45720" rIns="91440" bIns="45720" rtlCol="0" anchor="ctr"/>
          <a:lstStyle>
            <a:lvl1pPr algn="r">
              <a:defRPr sz="900">
                <a:solidFill>
                  <a:schemeClr val="tx1"/>
                </a:solidFill>
              </a:defRPr>
            </a:lvl1pPr>
          </a:lstStyle>
          <a:p>
            <a:fld id="{1E351CED-465B-40B5-ADCE-957C918F227B}" type="datetimeFigureOut">
              <a:rPr lang="en-US" smtClean="0"/>
              <a:t>1/16/2024</a:t>
            </a:fld>
            <a:endParaRPr lang="en-US"/>
          </a:p>
        </p:txBody>
      </p:sp>
      <p:sp>
        <p:nvSpPr>
          <p:cNvPr id="5" name="Footer Placeholder 4">
            <a:extLst>
              <a:ext uri="{FF2B5EF4-FFF2-40B4-BE49-F238E27FC236}">
                <a16:creationId xmlns:a16="http://schemas.microsoft.com/office/drawing/2014/main" id="{BE952D7B-C352-1630-4C3D-7D5983C04D4A}"/>
              </a:ext>
            </a:extLst>
          </p:cNvPr>
          <p:cNvSpPr>
            <a:spLocks noGrp="1"/>
          </p:cNvSpPr>
          <p:nvPr>
            <p:ph type="ftr" sz="quarter" idx="3"/>
          </p:nvPr>
        </p:nvSpPr>
        <p:spPr>
          <a:xfrm>
            <a:off x="8610602" y="6318446"/>
            <a:ext cx="2743198" cy="365125"/>
          </a:xfrm>
          <a:prstGeom prst="rect">
            <a:avLst/>
          </a:prstGeom>
        </p:spPr>
        <p:txBody>
          <a:bodyPr vert="horz" lIns="91440" tIns="45720" rIns="91440" bIns="45720" rtlCol="0" anchor="ctr"/>
          <a:lstStyle>
            <a:lvl1pPr algn="r">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F96E04F0-DF9B-480B-CC46-BAE7A81FB7E6}"/>
              </a:ext>
            </a:extLst>
          </p:cNvPr>
          <p:cNvSpPr>
            <a:spLocks noGrp="1"/>
          </p:cNvSpPr>
          <p:nvPr>
            <p:ph type="sldNum" sz="quarter" idx="4"/>
          </p:nvPr>
        </p:nvSpPr>
        <p:spPr>
          <a:xfrm>
            <a:off x="11353800" y="6318446"/>
            <a:ext cx="615696" cy="365125"/>
          </a:xfrm>
          <a:prstGeom prst="rect">
            <a:avLst/>
          </a:prstGeom>
        </p:spPr>
        <p:txBody>
          <a:bodyPr vert="horz" lIns="91440" tIns="45720" rIns="91440" bIns="45720" rtlCol="0" anchor="ctr"/>
          <a:lstStyle>
            <a:lvl1pPr algn="r">
              <a:defRPr sz="1600" b="1">
                <a:solidFill>
                  <a:schemeClr val="tx1"/>
                </a:solidFill>
              </a:defRPr>
            </a:lvl1pPr>
          </a:lstStyle>
          <a:p>
            <a:fld id="{5A33CB2A-1702-4C1D-9CC4-8D472D39F19E}" type="slidenum">
              <a:rPr lang="en-US" smtClean="0"/>
              <a:t>‹#›</a:t>
            </a:fld>
            <a:endParaRPr lang="en-US"/>
          </a:p>
        </p:txBody>
      </p:sp>
    </p:spTree>
    <p:extLst>
      <p:ext uri="{BB962C8B-B14F-4D97-AF65-F5344CB8AC3E}">
        <p14:creationId xmlns:p14="http://schemas.microsoft.com/office/powerpoint/2010/main" val="4029561138"/>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hyperlink" Target="https://pixabay.com/en/stick-figures-people-kids-297554/" TargetMode="External"/><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openclipart.org/detail/15046/nicubunu_abstract_people" TargetMode="External"/><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hyperlink" Target="https://www.socketloop.com/references/golang-bufio-newscanner-function-example" TargetMode="External"/><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pixnio.com/nature-landscapes/sky/climate-condensation-high-nature-heaven-sky-sun-daylight-cloud-air-airplane" TargetMode="External"/><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www.merlot.org/merlot/viewSite.htm?id=9160976" TargetMode="External"/><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www.publicdomainpictures.net/en/view-image.php?image=320337&amp;picture=technology-2020" TargetMode="External"/><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apicciano.commons.gc.cuny.edu/2020/04/07/schools-move-online-but-many-students-dont-have-access/" TargetMode="External"/><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s://library.ccbcmd.edu/availlim/search~S4?/dGermany+--technology/dgermany+technology/-3%2C0%2C0%2CB/frameset&amp;FF=dgermany+sustainable+design+mannheim&amp;1%2C1%2C/indexsort=-" TargetMode="External"/><Relationship Id="rId2" Type="http://schemas.openxmlformats.org/officeDocument/2006/relationships/hyperlink" Target="https://library.ccbcmd.edu/search~S4?/dGermany+--technology/dgermany+technology/1%2C2%2C2%2CB/frameset&amp;FF=dgermany+technology+study+and+teaching+primary&amp;1%2C1%2C" TargetMode="External"/><Relationship Id="rId1" Type="http://schemas.openxmlformats.org/officeDocument/2006/relationships/slideLayout" Target="../slideLayouts/slideLayout2.xml"/><Relationship Id="rId4" Type="http://schemas.openxmlformats.org/officeDocument/2006/relationships/hyperlink" Target="https://theculturetrip.com/europe/germany/articles/germany-technology-research-and-innovat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AA37442-EAE9-6CFC-AC74-44222B37F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Binary Code Globe">
            <a:extLst>
              <a:ext uri="{FF2B5EF4-FFF2-40B4-BE49-F238E27FC236}">
                <a16:creationId xmlns:a16="http://schemas.microsoft.com/office/drawing/2014/main" id="{2FCF91D4-5AF5-97E9-5ACB-DC489F3A9E2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20" y="10"/>
            <a:ext cx="12191979" cy="6857990"/>
          </a:xfrm>
          <a:prstGeom prst="rect">
            <a:avLst/>
          </a:prstGeom>
        </p:spPr>
      </p:pic>
      <p:sp>
        <p:nvSpPr>
          <p:cNvPr id="11" name="Rectangle 10">
            <a:extLst>
              <a:ext uri="{FF2B5EF4-FFF2-40B4-BE49-F238E27FC236}">
                <a16:creationId xmlns:a16="http://schemas.microsoft.com/office/drawing/2014/main" id="{54117A24-9D5E-A791-A2F4-8C81AC603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60265" y="-960268"/>
            <a:ext cx="6857998" cy="8778533"/>
          </a:xfrm>
          <a:prstGeom prst="rect">
            <a:avLst/>
          </a:prstGeom>
          <a:gradFill>
            <a:gsLst>
              <a:gs pos="0">
                <a:srgbClr val="000000">
                  <a:alpha val="0"/>
                </a:srgbClr>
              </a:gs>
              <a:gs pos="67900">
                <a:srgbClr val="000000">
                  <a:alpha val="33000"/>
                </a:srgbClr>
              </a:gs>
              <a:gs pos="100000">
                <a:srgbClr val="000000">
                  <a:alpha val="5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A28C7-F181-37E2-1F1A-03942BCB3CDA}"/>
              </a:ext>
            </a:extLst>
          </p:cNvPr>
          <p:cNvSpPr>
            <a:spLocks noGrp="1"/>
          </p:cNvSpPr>
          <p:nvPr>
            <p:ph type="ctrTitle"/>
          </p:nvPr>
        </p:nvSpPr>
        <p:spPr>
          <a:xfrm>
            <a:off x="1066802" y="1122363"/>
            <a:ext cx="5029198" cy="2305246"/>
          </a:xfrm>
        </p:spPr>
        <p:txBody>
          <a:bodyPr>
            <a:normAutofit/>
          </a:bodyPr>
          <a:lstStyle/>
          <a:p>
            <a:r>
              <a:rPr lang="en-US" sz="4000" dirty="0">
                <a:solidFill>
                  <a:srgbClr val="FFFFFF"/>
                </a:solidFill>
              </a:rPr>
              <a:t>Global Project</a:t>
            </a:r>
          </a:p>
        </p:txBody>
      </p:sp>
      <p:sp>
        <p:nvSpPr>
          <p:cNvPr id="3" name="Subtitle 2">
            <a:extLst>
              <a:ext uri="{FF2B5EF4-FFF2-40B4-BE49-F238E27FC236}">
                <a16:creationId xmlns:a16="http://schemas.microsoft.com/office/drawing/2014/main" id="{86ABCFF6-2242-50A0-1304-CFDBBA2B7CB7}"/>
              </a:ext>
            </a:extLst>
          </p:cNvPr>
          <p:cNvSpPr>
            <a:spLocks noGrp="1"/>
          </p:cNvSpPr>
          <p:nvPr>
            <p:ph type="subTitle" idx="1"/>
          </p:nvPr>
        </p:nvSpPr>
        <p:spPr>
          <a:xfrm>
            <a:off x="1066802" y="3549048"/>
            <a:ext cx="5029198" cy="1956278"/>
          </a:xfrm>
        </p:spPr>
        <p:txBody>
          <a:bodyPr>
            <a:normAutofit/>
          </a:bodyPr>
          <a:lstStyle/>
          <a:p>
            <a:r>
              <a:rPr lang="en-US" sz="2800" dirty="0">
                <a:solidFill>
                  <a:srgbClr val="FFFFFF"/>
                </a:solidFill>
              </a:rPr>
              <a:t>Germany VS</a:t>
            </a:r>
          </a:p>
          <a:p>
            <a:r>
              <a:rPr lang="en-US" sz="1800" dirty="0">
                <a:solidFill>
                  <a:srgbClr val="FFFFFF"/>
                </a:solidFill>
              </a:rPr>
              <a:t>By: </a:t>
            </a:r>
            <a:r>
              <a:rPr lang="en-US" sz="1800">
                <a:solidFill>
                  <a:srgbClr val="FFFFFF"/>
                </a:solidFill>
              </a:rPr>
              <a:t>Gabriella Reckley and </a:t>
            </a:r>
            <a:endParaRPr lang="en-US" sz="1800" dirty="0">
              <a:solidFill>
                <a:srgbClr val="FFFFFF"/>
              </a:solidFill>
            </a:endParaRPr>
          </a:p>
          <a:p>
            <a:r>
              <a:rPr lang="en-US" sz="1800" dirty="0">
                <a:solidFill>
                  <a:srgbClr val="FFFFFF"/>
                </a:solidFill>
              </a:rPr>
              <a:t> </a:t>
            </a:r>
            <a:r>
              <a:rPr lang="en-US" sz="2800" dirty="0">
                <a:solidFill>
                  <a:srgbClr val="FFFFFF"/>
                </a:solidFill>
              </a:rPr>
              <a:t> </a:t>
            </a:r>
          </a:p>
        </p:txBody>
      </p:sp>
    </p:spTree>
    <p:extLst>
      <p:ext uri="{BB962C8B-B14F-4D97-AF65-F5344CB8AC3E}">
        <p14:creationId xmlns:p14="http://schemas.microsoft.com/office/powerpoint/2010/main" val="4073630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3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4"/>
                                        </p:tgtEl>
                                      </p:cBhvr>
                                    </p:cmd>
                                  </p:childTnLst>
                                </p:cTn>
                              </p:par>
                            </p:childTnLst>
                          </p:cTn>
                        </p:par>
                      </p:childTnLst>
                    </p:cTn>
                  </p:par>
                </p:childTnLst>
              </p:cTn>
              <p:nextCondLst>
                <p:cond evt="onClick" delay="0">
                  <p:tgtEl>
                    <p:spTgt spid="4"/>
                  </p:tgtEl>
                </p:cond>
              </p:nextCondLst>
            </p:seq>
            <p:video>
              <p:cMediaNode mute="1">
                <p:cTn id="30"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92D44-21C1-4997-076D-A5F8D58AE43D}"/>
              </a:ext>
            </a:extLst>
          </p:cNvPr>
          <p:cNvSpPr>
            <a:spLocks noGrp="1"/>
          </p:cNvSpPr>
          <p:nvPr>
            <p:ph type="title"/>
          </p:nvPr>
        </p:nvSpPr>
        <p:spPr>
          <a:xfrm>
            <a:off x="166793" y="68027"/>
            <a:ext cx="10096500" cy="916004"/>
          </a:xfrm>
        </p:spPr>
        <p:txBody>
          <a:bodyPr/>
          <a:lstStyle/>
          <a:p>
            <a:r>
              <a:rPr lang="en-US" u="sng" dirty="0"/>
              <a:t>Population</a:t>
            </a:r>
          </a:p>
        </p:txBody>
      </p:sp>
      <p:sp>
        <p:nvSpPr>
          <p:cNvPr id="4" name="Text Placeholder 3">
            <a:extLst>
              <a:ext uri="{FF2B5EF4-FFF2-40B4-BE49-F238E27FC236}">
                <a16:creationId xmlns:a16="http://schemas.microsoft.com/office/drawing/2014/main" id="{EE207F12-512F-2227-B44A-EB94EEF46FF4}"/>
              </a:ext>
            </a:extLst>
          </p:cNvPr>
          <p:cNvSpPr>
            <a:spLocks noGrp="1"/>
          </p:cNvSpPr>
          <p:nvPr>
            <p:ph type="body" idx="1"/>
          </p:nvPr>
        </p:nvSpPr>
        <p:spPr>
          <a:xfrm>
            <a:off x="419687" y="1879286"/>
            <a:ext cx="4739628" cy="582117"/>
          </a:xfrm>
        </p:spPr>
        <p:txBody>
          <a:bodyPr/>
          <a:lstStyle/>
          <a:p>
            <a:r>
              <a:rPr lang="en-US" sz="2400" dirty="0"/>
              <a:t>Germany:</a:t>
            </a:r>
          </a:p>
        </p:txBody>
      </p:sp>
      <p:sp>
        <p:nvSpPr>
          <p:cNvPr id="5" name="Content Placeholder 4">
            <a:extLst>
              <a:ext uri="{FF2B5EF4-FFF2-40B4-BE49-F238E27FC236}">
                <a16:creationId xmlns:a16="http://schemas.microsoft.com/office/drawing/2014/main" id="{7C32C3E6-F3DC-9133-7D97-00C35FDABBA8}"/>
              </a:ext>
            </a:extLst>
          </p:cNvPr>
          <p:cNvSpPr>
            <a:spLocks noGrp="1"/>
          </p:cNvSpPr>
          <p:nvPr>
            <p:ph sz="half" idx="2"/>
          </p:nvPr>
        </p:nvSpPr>
        <p:spPr>
          <a:xfrm>
            <a:off x="152401" y="2701776"/>
            <a:ext cx="2241175" cy="3389642"/>
          </a:xfrm>
        </p:spPr>
        <p:txBody>
          <a:bodyPr>
            <a:normAutofit fontScale="92500"/>
          </a:bodyPr>
          <a:lstStyle/>
          <a:p>
            <a:pPr algn="ctr"/>
            <a:r>
              <a:rPr lang="en-US" sz="2400" b="1" kern="100" dirty="0">
                <a:effectLst/>
                <a:latin typeface="Calibri" panose="020F0502020204030204" pitchFamily="34" charset="0"/>
                <a:ea typeface="Calibri" panose="020F0502020204030204" pitchFamily="34" charset="0"/>
                <a:cs typeface="Times New Roman" panose="02020603050405020304" pitchFamily="18" charset="0"/>
              </a:rPr>
              <a:t>The population of Germany for 2024 is 83,809,425 people. Which is a 0.06% increase from last year.</a:t>
            </a:r>
          </a:p>
          <a:p>
            <a:pPr marL="0" indent="0">
              <a:buNone/>
            </a:pPr>
            <a:endParaRPr lang="en-US" dirty="0"/>
          </a:p>
        </p:txBody>
      </p:sp>
      <p:sp>
        <p:nvSpPr>
          <p:cNvPr id="6" name="Text Placeholder 5">
            <a:extLst>
              <a:ext uri="{FF2B5EF4-FFF2-40B4-BE49-F238E27FC236}">
                <a16:creationId xmlns:a16="http://schemas.microsoft.com/office/drawing/2014/main" id="{B48E696B-DE4F-6A02-152A-E1F3B387402D}"/>
              </a:ext>
            </a:extLst>
          </p:cNvPr>
          <p:cNvSpPr>
            <a:spLocks noGrp="1"/>
          </p:cNvSpPr>
          <p:nvPr>
            <p:ph type="body" sz="quarter" idx="3"/>
          </p:nvPr>
        </p:nvSpPr>
        <p:spPr/>
        <p:txBody>
          <a:bodyPr/>
          <a:lstStyle/>
          <a:p>
            <a:endParaRPr lang="en-US" dirty="0"/>
          </a:p>
        </p:txBody>
      </p:sp>
      <p:sp>
        <p:nvSpPr>
          <p:cNvPr id="7" name="Content Placeholder 6">
            <a:extLst>
              <a:ext uri="{FF2B5EF4-FFF2-40B4-BE49-F238E27FC236}">
                <a16:creationId xmlns:a16="http://schemas.microsoft.com/office/drawing/2014/main" id="{E4710201-DD10-9869-AECA-F06500375798}"/>
              </a:ext>
            </a:extLst>
          </p:cNvPr>
          <p:cNvSpPr>
            <a:spLocks noGrp="1"/>
          </p:cNvSpPr>
          <p:nvPr>
            <p:ph sz="quarter" idx="4"/>
          </p:nvPr>
        </p:nvSpPr>
        <p:spPr>
          <a:xfrm>
            <a:off x="9359152" y="2505075"/>
            <a:ext cx="1804147" cy="3389642"/>
          </a:xfrm>
        </p:spPr>
        <p:txBody>
          <a:bodyPr>
            <a:normAutofit fontScale="92500"/>
          </a:bodyPr>
          <a:lstStyle/>
          <a:p>
            <a:endParaRPr lang="en-US"/>
          </a:p>
        </p:txBody>
      </p:sp>
    </p:spTree>
    <p:extLst>
      <p:ext uri="{BB962C8B-B14F-4D97-AF65-F5344CB8AC3E}">
        <p14:creationId xmlns:p14="http://schemas.microsoft.com/office/powerpoint/2010/main" val="39708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11000" b="-1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5A877-ED4E-5B42-D636-CF2A1C5946F9}"/>
              </a:ext>
            </a:extLst>
          </p:cNvPr>
          <p:cNvSpPr>
            <a:spLocks noGrp="1"/>
          </p:cNvSpPr>
          <p:nvPr>
            <p:ph type="title"/>
          </p:nvPr>
        </p:nvSpPr>
        <p:spPr>
          <a:xfrm>
            <a:off x="0" y="-88720"/>
            <a:ext cx="10096500" cy="916004"/>
          </a:xfrm>
        </p:spPr>
        <p:txBody>
          <a:bodyPr/>
          <a:lstStyle/>
          <a:p>
            <a:r>
              <a:rPr lang="en-US" dirty="0"/>
              <a:t>Demographics</a:t>
            </a:r>
          </a:p>
        </p:txBody>
      </p:sp>
      <p:sp>
        <p:nvSpPr>
          <p:cNvPr id="5" name="Text Placeholder 4">
            <a:extLst>
              <a:ext uri="{FF2B5EF4-FFF2-40B4-BE49-F238E27FC236}">
                <a16:creationId xmlns:a16="http://schemas.microsoft.com/office/drawing/2014/main" id="{A16BD0C9-BB4E-2194-7624-24F57FCA96DB}"/>
              </a:ext>
            </a:extLst>
          </p:cNvPr>
          <p:cNvSpPr>
            <a:spLocks noGrp="1"/>
          </p:cNvSpPr>
          <p:nvPr>
            <p:ph type="body" sz="quarter" idx="3"/>
          </p:nvPr>
        </p:nvSpPr>
        <p:spPr/>
        <p:txBody>
          <a:bodyPr/>
          <a:lstStyle/>
          <a:p>
            <a:endParaRPr lang="en-US" dirty="0"/>
          </a:p>
        </p:txBody>
      </p:sp>
      <p:graphicFrame>
        <p:nvGraphicFramePr>
          <p:cNvPr id="10" name="Content Placeholder 9">
            <a:extLst>
              <a:ext uri="{FF2B5EF4-FFF2-40B4-BE49-F238E27FC236}">
                <a16:creationId xmlns:a16="http://schemas.microsoft.com/office/drawing/2014/main" id="{ED0D6BEE-4994-2E5A-A411-2998FB4ED25C}"/>
              </a:ext>
            </a:extLst>
          </p:cNvPr>
          <p:cNvGraphicFramePr>
            <a:graphicFrameLocks noGrp="1"/>
          </p:cNvGraphicFramePr>
          <p:nvPr>
            <p:ph sz="quarter" idx="4"/>
            <p:extLst>
              <p:ext uri="{D42A27DB-BD31-4B8C-83A1-F6EECF244321}">
                <p14:modId xmlns:p14="http://schemas.microsoft.com/office/powerpoint/2010/main" val="3922748432"/>
              </p:ext>
            </p:extLst>
          </p:nvPr>
        </p:nvGraphicFramePr>
        <p:xfrm>
          <a:off x="0" y="1879287"/>
          <a:ext cx="5212080" cy="460943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068087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0"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42000" b="-4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D14C2-68A7-3FEB-CDED-5B6A963F66BC}"/>
              </a:ext>
            </a:extLst>
          </p:cNvPr>
          <p:cNvSpPr>
            <a:spLocks noGrp="1"/>
          </p:cNvSpPr>
          <p:nvPr>
            <p:ph type="title"/>
          </p:nvPr>
        </p:nvSpPr>
        <p:spPr/>
        <p:txBody>
          <a:bodyPr/>
          <a:lstStyle/>
          <a:p>
            <a:r>
              <a:rPr lang="en-US" dirty="0">
                <a:solidFill>
                  <a:schemeClr val="bg1"/>
                </a:solidFill>
              </a:rPr>
              <a:t>Languages Spoken</a:t>
            </a:r>
          </a:p>
        </p:txBody>
      </p:sp>
      <p:sp>
        <p:nvSpPr>
          <p:cNvPr id="3" name="Text Placeholder 2">
            <a:extLst>
              <a:ext uri="{FF2B5EF4-FFF2-40B4-BE49-F238E27FC236}">
                <a16:creationId xmlns:a16="http://schemas.microsoft.com/office/drawing/2014/main" id="{67E218FE-AE5D-258A-CDE1-2AC177A63BFF}"/>
              </a:ext>
            </a:extLst>
          </p:cNvPr>
          <p:cNvSpPr>
            <a:spLocks noGrp="1"/>
          </p:cNvSpPr>
          <p:nvPr>
            <p:ph type="body" idx="1"/>
          </p:nvPr>
        </p:nvSpPr>
        <p:spPr/>
        <p:txBody>
          <a:bodyPr/>
          <a:lstStyle/>
          <a:p>
            <a:r>
              <a:rPr lang="en-US" sz="2400" dirty="0">
                <a:solidFill>
                  <a:schemeClr val="bg1"/>
                </a:solidFill>
              </a:rPr>
              <a:t>Germany:</a:t>
            </a:r>
          </a:p>
        </p:txBody>
      </p:sp>
      <p:sp>
        <p:nvSpPr>
          <p:cNvPr id="4" name="Content Placeholder 3">
            <a:extLst>
              <a:ext uri="{FF2B5EF4-FFF2-40B4-BE49-F238E27FC236}">
                <a16:creationId xmlns:a16="http://schemas.microsoft.com/office/drawing/2014/main" id="{B4688336-7458-EB4D-07FC-7682391DF39B}"/>
              </a:ext>
            </a:extLst>
          </p:cNvPr>
          <p:cNvSpPr>
            <a:spLocks noGrp="1"/>
          </p:cNvSpPr>
          <p:nvPr>
            <p:ph sz="half" idx="2"/>
          </p:nvPr>
        </p:nvSpPr>
        <p:spPr>
          <a:xfrm>
            <a:off x="1066801" y="2505075"/>
            <a:ext cx="4739628" cy="1784538"/>
          </a:xfrm>
        </p:spPr>
        <p:txBody>
          <a:bodyPr/>
          <a:lstStyle/>
          <a:p>
            <a:r>
              <a:rPr lang="en-US" sz="1800" b="1" kern="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German is the most used language but there are some minority languages like Danish, Frisian, Sorbian, and Romani</a:t>
            </a:r>
            <a:endParaRPr lang="en-US" sz="1800" b="1" kern="100"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endParaRPr>
          </a:p>
          <a:p>
            <a:endParaRPr lang="en-US" dirty="0"/>
          </a:p>
        </p:txBody>
      </p:sp>
      <p:sp>
        <p:nvSpPr>
          <p:cNvPr id="5" name="Text Placeholder 4">
            <a:extLst>
              <a:ext uri="{FF2B5EF4-FFF2-40B4-BE49-F238E27FC236}">
                <a16:creationId xmlns:a16="http://schemas.microsoft.com/office/drawing/2014/main" id="{62DAE4E7-C3A7-6A1B-29E3-5A4F6A33F0E6}"/>
              </a:ext>
            </a:extLst>
          </p:cNvPr>
          <p:cNvSpPr>
            <a:spLocks noGrp="1"/>
          </p:cNvSpPr>
          <p:nvPr>
            <p:ph type="body" sz="quarter" idx="3"/>
          </p:nvPr>
        </p:nvSpPr>
        <p:spPr/>
        <p:txBody>
          <a:bodyPr/>
          <a:lstStyle/>
          <a:p>
            <a:endParaRPr lang="en-US" sz="2400" dirty="0">
              <a:solidFill>
                <a:schemeClr val="bg1"/>
              </a:solidFill>
            </a:endParaRPr>
          </a:p>
        </p:txBody>
      </p:sp>
      <p:sp>
        <p:nvSpPr>
          <p:cNvPr id="6" name="Content Placeholder 5">
            <a:extLst>
              <a:ext uri="{FF2B5EF4-FFF2-40B4-BE49-F238E27FC236}">
                <a16:creationId xmlns:a16="http://schemas.microsoft.com/office/drawing/2014/main" id="{79852C17-F6CA-19D7-D960-B500DD6FD7AD}"/>
              </a:ext>
            </a:extLst>
          </p:cNvPr>
          <p:cNvSpPr>
            <a:spLocks noGrp="1"/>
          </p:cNvSpPr>
          <p:nvPr>
            <p:ph sz="quarter" idx="4"/>
          </p:nvPr>
        </p:nvSpPr>
        <p:spPr>
          <a:xfrm>
            <a:off x="6400330" y="2505075"/>
            <a:ext cx="4762970" cy="1569384"/>
          </a:xfrm>
        </p:spPr>
        <p:txBody>
          <a:bodyPr/>
          <a:lstStyle/>
          <a:p>
            <a:endParaRPr lang="en-US" dirty="0">
              <a:solidFill>
                <a:schemeClr val="bg1"/>
              </a:solidFill>
            </a:endParaRPr>
          </a:p>
        </p:txBody>
      </p:sp>
      <p:sp>
        <p:nvSpPr>
          <p:cNvPr id="7" name="TextBox 6">
            <a:extLst>
              <a:ext uri="{FF2B5EF4-FFF2-40B4-BE49-F238E27FC236}">
                <a16:creationId xmlns:a16="http://schemas.microsoft.com/office/drawing/2014/main" id="{04EA787B-CBEA-AB48-468B-0FA88800E0C1}"/>
              </a:ext>
            </a:extLst>
          </p:cNvPr>
          <p:cNvSpPr txBox="1"/>
          <p:nvPr/>
        </p:nvSpPr>
        <p:spPr>
          <a:xfrm>
            <a:off x="3946242" y="4609382"/>
            <a:ext cx="4908176" cy="461665"/>
          </a:xfrm>
          <a:prstGeom prst="rect">
            <a:avLst/>
          </a:prstGeom>
          <a:noFill/>
        </p:spPr>
        <p:txBody>
          <a:bodyPr wrap="square" rtlCol="0">
            <a:spAutoFit/>
          </a:bodyPr>
          <a:lstStyle/>
          <a:p>
            <a:r>
              <a:rPr lang="en-US" sz="2400" b="1" dirty="0">
                <a:solidFill>
                  <a:schemeClr val="bg1"/>
                </a:solidFill>
              </a:rPr>
              <a:t>Both:</a:t>
            </a:r>
          </a:p>
        </p:txBody>
      </p:sp>
    </p:spTree>
    <p:extLst>
      <p:ext uri="{BB962C8B-B14F-4D97-AF65-F5344CB8AC3E}">
        <p14:creationId xmlns:p14="http://schemas.microsoft.com/office/powerpoint/2010/main" val="17956147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93B77-6D8D-A111-B00A-209426DCC33B}"/>
              </a:ext>
            </a:extLst>
          </p:cNvPr>
          <p:cNvSpPr>
            <a:spLocks noGrp="1"/>
          </p:cNvSpPr>
          <p:nvPr>
            <p:ph type="title"/>
          </p:nvPr>
        </p:nvSpPr>
        <p:spPr/>
        <p:txBody>
          <a:bodyPr/>
          <a:lstStyle/>
          <a:p>
            <a:r>
              <a:rPr lang="en-US" dirty="0"/>
              <a:t>Climate: </a:t>
            </a:r>
          </a:p>
        </p:txBody>
      </p:sp>
      <p:sp>
        <p:nvSpPr>
          <p:cNvPr id="3" name="Text Placeholder 2">
            <a:extLst>
              <a:ext uri="{FF2B5EF4-FFF2-40B4-BE49-F238E27FC236}">
                <a16:creationId xmlns:a16="http://schemas.microsoft.com/office/drawing/2014/main" id="{117683DC-7997-8483-E882-25E408D161CC}"/>
              </a:ext>
            </a:extLst>
          </p:cNvPr>
          <p:cNvSpPr>
            <a:spLocks noGrp="1"/>
          </p:cNvSpPr>
          <p:nvPr>
            <p:ph type="body" idx="1"/>
          </p:nvPr>
        </p:nvSpPr>
        <p:spPr/>
        <p:txBody>
          <a:bodyPr/>
          <a:lstStyle/>
          <a:p>
            <a:r>
              <a:rPr lang="en-US" sz="2400" dirty="0"/>
              <a:t>Germany:</a:t>
            </a:r>
          </a:p>
        </p:txBody>
      </p:sp>
      <p:sp>
        <p:nvSpPr>
          <p:cNvPr id="4" name="Content Placeholder 3">
            <a:extLst>
              <a:ext uri="{FF2B5EF4-FFF2-40B4-BE49-F238E27FC236}">
                <a16:creationId xmlns:a16="http://schemas.microsoft.com/office/drawing/2014/main" id="{51E270EB-6FAF-7D9C-86D9-BA3BBAC818D2}"/>
              </a:ext>
            </a:extLst>
          </p:cNvPr>
          <p:cNvSpPr>
            <a:spLocks noGrp="1"/>
          </p:cNvSpPr>
          <p:nvPr>
            <p:ph sz="half" idx="2"/>
          </p:nvPr>
        </p:nvSpPr>
        <p:spPr/>
        <p:txBody>
          <a:bodyPr/>
          <a:lstStyle/>
          <a:p>
            <a:r>
              <a:rPr lang="en-US" sz="20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Germany is favored with a generally temperate climate, especially in view of its northerly latitudes and the distance of the larger portions of its territory from the warming influence of the North Atlantic Current. Extremely high temperatures in the summer and deep, prolonged frost in the winter are rare.</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5" name="Text Placeholder 4">
            <a:extLst>
              <a:ext uri="{FF2B5EF4-FFF2-40B4-BE49-F238E27FC236}">
                <a16:creationId xmlns:a16="http://schemas.microsoft.com/office/drawing/2014/main" id="{57B42D24-B5E6-5DFD-D883-BF46AEF998B9}"/>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8B73F220-AE94-059A-901A-2E0D4E235D0A}"/>
              </a:ext>
            </a:extLst>
          </p:cNvPr>
          <p:cNvSpPr>
            <a:spLocks noGrp="1"/>
          </p:cNvSpPr>
          <p:nvPr>
            <p:ph sz="quarter" idx="4"/>
          </p:nvPr>
        </p:nvSpPr>
        <p:spPr/>
        <p:txBody>
          <a:bodyPr/>
          <a:lstStyle/>
          <a:p>
            <a:endParaRPr lang="en-US"/>
          </a:p>
        </p:txBody>
      </p:sp>
    </p:spTree>
    <p:extLst>
      <p:ext uri="{BB962C8B-B14F-4D97-AF65-F5344CB8AC3E}">
        <p14:creationId xmlns:p14="http://schemas.microsoft.com/office/powerpoint/2010/main" val="20803103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p:cTn id="23"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26"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3AD71-8EF8-E819-39C3-D78037A20073}"/>
              </a:ext>
            </a:extLst>
          </p:cNvPr>
          <p:cNvSpPr>
            <a:spLocks noGrp="1"/>
          </p:cNvSpPr>
          <p:nvPr>
            <p:ph type="title"/>
          </p:nvPr>
        </p:nvSpPr>
        <p:spPr>
          <a:xfrm>
            <a:off x="152400" y="82094"/>
            <a:ext cx="10096500" cy="916004"/>
          </a:xfrm>
        </p:spPr>
        <p:txBody>
          <a:bodyPr/>
          <a:lstStyle/>
          <a:p>
            <a:r>
              <a:rPr lang="en-US" dirty="0">
                <a:solidFill>
                  <a:srgbClr val="C00000"/>
                </a:solidFill>
              </a:rPr>
              <a:t>Technology Uses</a:t>
            </a:r>
          </a:p>
        </p:txBody>
      </p:sp>
      <p:sp>
        <p:nvSpPr>
          <p:cNvPr id="4" name="Content Placeholder 3">
            <a:extLst>
              <a:ext uri="{FF2B5EF4-FFF2-40B4-BE49-F238E27FC236}">
                <a16:creationId xmlns:a16="http://schemas.microsoft.com/office/drawing/2014/main" id="{FE1D786A-60BD-160F-3101-64E410B6F0E2}"/>
              </a:ext>
            </a:extLst>
          </p:cNvPr>
          <p:cNvSpPr>
            <a:spLocks noGrp="1"/>
          </p:cNvSpPr>
          <p:nvPr>
            <p:ph sz="half" idx="2"/>
          </p:nvPr>
        </p:nvSpPr>
        <p:spPr>
          <a:xfrm>
            <a:off x="1066801" y="2025748"/>
            <a:ext cx="4739628" cy="3868969"/>
          </a:xfrm>
        </p:spPr>
        <p:txBody>
          <a:bodyPr>
            <a:normAutofit/>
          </a:bodyPr>
          <a:lstStyle/>
          <a:p>
            <a:r>
              <a:rPr lang="en-US" sz="24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Germany is known for its technological advancements with research and developing efforts that form an integral part of the country’s economy</a:t>
            </a:r>
            <a:r>
              <a:rPr lang="en-US" sz="2400" b="1" kern="1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 The raw output of scientific research from Germany consistently ranks among the world’s highest.</a:t>
            </a:r>
            <a:endParaRPr lang="en-US" sz="24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5" name="Text Placeholder 4">
            <a:extLst>
              <a:ext uri="{FF2B5EF4-FFF2-40B4-BE49-F238E27FC236}">
                <a16:creationId xmlns:a16="http://schemas.microsoft.com/office/drawing/2014/main" id="{CE0A6A3F-D855-4D84-D00F-DF6681A68C60}"/>
              </a:ext>
            </a:extLst>
          </p:cNvPr>
          <p:cNvSpPr>
            <a:spLocks noGrp="1"/>
          </p:cNvSpPr>
          <p:nvPr>
            <p:ph type="body" sz="quarter" idx="3"/>
          </p:nvPr>
        </p:nvSpPr>
        <p:spPr/>
        <p:txBody>
          <a:bodyPr/>
          <a:lstStyle/>
          <a:p>
            <a:endParaRPr lang="en-US" dirty="0"/>
          </a:p>
        </p:txBody>
      </p:sp>
      <p:sp>
        <p:nvSpPr>
          <p:cNvPr id="6" name="Content Placeholder 5">
            <a:extLst>
              <a:ext uri="{FF2B5EF4-FFF2-40B4-BE49-F238E27FC236}">
                <a16:creationId xmlns:a16="http://schemas.microsoft.com/office/drawing/2014/main" id="{947C4EFE-3FCF-A9C8-13DD-89B217061361}"/>
              </a:ext>
            </a:extLst>
          </p:cNvPr>
          <p:cNvSpPr>
            <a:spLocks noGrp="1"/>
          </p:cNvSpPr>
          <p:nvPr>
            <p:ph sz="quarter" idx="4"/>
          </p:nvPr>
        </p:nvSpPr>
        <p:spPr/>
        <p:txBody>
          <a:bodyPr>
            <a:normAutofit/>
          </a:bodyPr>
          <a:lstStyle/>
          <a:p>
            <a:endParaRPr lang="en-US" dirty="0"/>
          </a:p>
        </p:txBody>
      </p:sp>
    </p:spTree>
    <p:extLst>
      <p:ext uri="{BB962C8B-B14F-4D97-AF65-F5344CB8AC3E}">
        <p14:creationId xmlns:p14="http://schemas.microsoft.com/office/powerpoint/2010/main" val="10573034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wipe(down)">
                                      <p:cBhvr>
                                        <p:cTn id="25" dur="580">
                                          <p:stCondLst>
                                            <p:cond delay="0"/>
                                          </p:stCondLst>
                                        </p:cTn>
                                        <p:tgtEl>
                                          <p:spTgt spid="4">
                                            <p:txEl>
                                              <p:pRg st="0" end="0"/>
                                            </p:txEl>
                                          </p:spTgt>
                                        </p:tgtEl>
                                      </p:cBhvr>
                                    </p:animEffect>
                                    <p:anim calcmode="lin" valueType="num">
                                      <p:cBhvr>
                                        <p:cTn id="26"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xEl>
                                              <p:pRg st="0" end="0"/>
                                            </p:txEl>
                                          </p:spTgt>
                                        </p:tgtEl>
                                      </p:cBhvr>
                                      <p:to x="100000" y="60000"/>
                                    </p:animScale>
                                    <p:animScale>
                                      <p:cBhvr>
                                        <p:cTn id="32" dur="166" decel="50000">
                                          <p:stCondLst>
                                            <p:cond delay="676"/>
                                          </p:stCondLst>
                                        </p:cTn>
                                        <p:tgtEl>
                                          <p:spTgt spid="4">
                                            <p:txEl>
                                              <p:pRg st="0" end="0"/>
                                            </p:txEl>
                                          </p:spTgt>
                                        </p:tgtEl>
                                      </p:cBhvr>
                                      <p:to x="100000" y="100000"/>
                                    </p:animScale>
                                    <p:animScale>
                                      <p:cBhvr>
                                        <p:cTn id="33" dur="26">
                                          <p:stCondLst>
                                            <p:cond delay="1312"/>
                                          </p:stCondLst>
                                        </p:cTn>
                                        <p:tgtEl>
                                          <p:spTgt spid="4">
                                            <p:txEl>
                                              <p:pRg st="0" end="0"/>
                                            </p:txEl>
                                          </p:spTgt>
                                        </p:tgtEl>
                                      </p:cBhvr>
                                      <p:to x="100000" y="80000"/>
                                    </p:animScale>
                                    <p:animScale>
                                      <p:cBhvr>
                                        <p:cTn id="34" dur="166" decel="50000">
                                          <p:stCondLst>
                                            <p:cond delay="1338"/>
                                          </p:stCondLst>
                                        </p:cTn>
                                        <p:tgtEl>
                                          <p:spTgt spid="4">
                                            <p:txEl>
                                              <p:pRg st="0" end="0"/>
                                            </p:txEl>
                                          </p:spTgt>
                                        </p:tgtEl>
                                      </p:cBhvr>
                                      <p:to x="100000" y="100000"/>
                                    </p:animScale>
                                    <p:animScale>
                                      <p:cBhvr>
                                        <p:cTn id="35" dur="26">
                                          <p:stCondLst>
                                            <p:cond delay="1642"/>
                                          </p:stCondLst>
                                        </p:cTn>
                                        <p:tgtEl>
                                          <p:spTgt spid="4">
                                            <p:txEl>
                                              <p:pRg st="0" end="0"/>
                                            </p:txEl>
                                          </p:spTgt>
                                        </p:tgtEl>
                                      </p:cBhvr>
                                      <p:to x="100000" y="90000"/>
                                    </p:animScale>
                                    <p:animScale>
                                      <p:cBhvr>
                                        <p:cTn id="36" dur="166" decel="50000">
                                          <p:stCondLst>
                                            <p:cond delay="1668"/>
                                          </p:stCondLst>
                                        </p:cTn>
                                        <p:tgtEl>
                                          <p:spTgt spid="4">
                                            <p:txEl>
                                              <p:pRg st="0" end="0"/>
                                            </p:txEl>
                                          </p:spTgt>
                                        </p:tgtEl>
                                      </p:cBhvr>
                                      <p:to x="100000" y="100000"/>
                                    </p:animScale>
                                    <p:animScale>
                                      <p:cBhvr>
                                        <p:cTn id="37" dur="26">
                                          <p:stCondLst>
                                            <p:cond delay="1808"/>
                                          </p:stCondLst>
                                        </p:cTn>
                                        <p:tgtEl>
                                          <p:spTgt spid="4">
                                            <p:txEl>
                                              <p:pRg st="0" end="0"/>
                                            </p:txEl>
                                          </p:spTgt>
                                        </p:tgtEl>
                                      </p:cBhvr>
                                      <p:to x="100000" y="95000"/>
                                    </p:animScale>
                                    <p:animScale>
                                      <p:cBhvr>
                                        <p:cTn id="38" dur="166" decel="50000">
                                          <p:stCondLst>
                                            <p:cond delay="1834"/>
                                          </p:stCondLst>
                                        </p:cTn>
                                        <p:tgtEl>
                                          <p:spTgt spid="4">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297E6-796E-597A-80A6-5E43675C9720}"/>
              </a:ext>
            </a:extLst>
          </p:cNvPr>
          <p:cNvSpPr>
            <a:spLocks noGrp="1"/>
          </p:cNvSpPr>
          <p:nvPr>
            <p:ph type="title"/>
          </p:nvPr>
        </p:nvSpPr>
        <p:spPr>
          <a:xfrm>
            <a:off x="293077" y="574532"/>
            <a:ext cx="10096500" cy="916004"/>
          </a:xfrm>
        </p:spPr>
        <p:txBody>
          <a:bodyPr/>
          <a:lstStyle/>
          <a:p>
            <a:r>
              <a:rPr lang="en-US" dirty="0">
                <a:solidFill>
                  <a:schemeClr val="bg1"/>
                </a:solidFill>
              </a:rPr>
              <a:t>Technology Culture</a:t>
            </a:r>
          </a:p>
        </p:txBody>
      </p:sp>
      <p:sp>
        <p:nvSpPr>
          <p:cNvPr id="3" name="Text Placeholder 2">
            <a:extLst>
              <a:ext uri="{FF2B5EF4-FFF2-40B4-BE49-F238E27FC236}">
                <a16:creationId xmlns:a16="http://schemas.microsoft.com/office/drawing/2014/main" id="{6D91A38B-9CCD-3237-83EB-4BC0BF37F613}"/>
              </a:ext>
            </a:extLst>
          </p:cNvPr>
          <p:cNvSpPr>
            <a:spLocks noGrp="1"/>
          </p:cNvSpPr>
          <p:nvPr>
            <p:ph type="body" idx="1"/>
          </p:nvPr>
        </p:nvSpPr>
        <p:spPr/>
        <p:txBody>
          <a:bodyPr/>
          <a:lstStyle/>
          <a:p>
            <a:r>
              <a:rPr lang="en-US" sz="2400" dirty="0">
                <a:solidFill>
                  <a:schemeClr val="bg1"/>
                </a:solidFill>
              </a:rPr>
              <a:t>Germany</a:t>
            </a:r>
            <a:r>
              <a:rPr lang="en-US" dirty="0">
                <a:solidFill>
                  <a:schemeClr val="bg1"/>
                </a:solidFill>
              </a:rPr>
              <a:t>:</a:t>
            </a:r>
          </a:p>
        </p:txBody>
      </p:sp>
      <p:sp>
        <p:nvSpPr>
          <p:cNvPr id="5" name="Text Placeholder 4">
            <a:extLst>
              <a:ext uri="{FF2B5EF4-FFF2-40B4-BE49-F238E27FC236}">
                <a16:creationId xmlns:a16="http://schemas.microsoft.com/office/drawing/2014/main" id="{B262147A-8404-9C0F-C186-F7CA8785475E}"/>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C935AEB8-CFD6-D0BF-06AF-1C84D986422C}"/>
              </a:ext>
            </a:extLst>
          </p:cNvPr>
          <p:cNvSpPr>
            <a:spLocks noGrp="1"/>
          </p:cNvSpPr>
          <p:nvPr>
            <p:ph sz="quarter" idx="4"/>
          </p:nvPr>
        </p:nvSpPr>
        <p:spPr/>
        <p:txBody>
          <a:bodyPr/>
          <a:lstStyle/>
          <a:p>
            <a:endParaRPr lang="en-US" dirty="0"/>
          </a:p>
        </p:txBody>
      </p:sp>
      <p:sp>
        <p:nvSpPr>
          <p:cNvPr id="9" name="Content Placeholder 8">
            <a:extLst>
              <a:ext uri="{FF2B5EF4-FFF2-40B4-BE49-F238E27FC236}">
                <a16:creationId xmlns:a16="http://schemas.microsoft.com/office/drawing/2014/main" id="{22D6B391-01A1-EE9E-DCCC-033F80AC1CD5}"/>
              </a:ext>
            </a:extLst>
          </p:cNvPr>
          <p:cNvSpPr>
            <a:spLocks noGrp="1"/>
          </p:cNvSpPr>
          <p:nvPr>
            <p:ph sz="half" idx="2"/>
          </p:nvPr>
        </p:nvSpPr>
        <p:spPr>
          <a:xfrm>
            <a:off x="0" y="2350331"/>
            <a:ext cx="4739628" cy="3389642"/>
          </a:xfrm>
        </p:spPr>
        <p:txBody>
          <a:bodyPr/>
          <a:lstStyle/>
          <a:p>
            <a:r>
              <a:rPr lang="en-US" b="1" i="0" dirty="0">
                <a:solidFill>
                  <a:schemeClr val="bg1"/>
                </a:solidFill>
                <a:effectLst/>
                <a:latin typeface="Figtree"/>
              </a:rPr>
              <a:t>Germany has been an academic powerhouse for a long time, and as such education is the backbone of Germany’s technological advances. According to The Federal Ministry of Education and Research, “the goal is for good ideas to be translated quickly into innovative products and services. This is because innovative solutions are the factors that drive our prosperity and support our quality of life.”</a:t>
            </a:r>
            <a:endParaRPr lang="en-US" b="1" dirty="0">
              <a:solidFill>
                <a:schemeClr val="bg1"/>
              </a:solidFill>
            </a:endParaRPr>
          </a:p>
        </p:txBody>
      </p:sp>
    </p:spTree>
    <p:extLst>
      <p:ext uri="{BB962C8B-B14F-4D97-AF65-F5344CB8AC3E}">
        <p14:creationId xmlns:p14="http://schemas.microsoft.com/office/powerpoint/2010/main" val="15131927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heel(1)">
                                      <p:cBhvr>
                                        <p:cTn id="12" dur="2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3AF39-CF25-9362-5633-85C6ABABE59E}"/>
              </a:ext>
            </a:extLst>
          </p:cNvPr>
          <p:cNvSpPr>
            <a:spLocks noGrp="1"/>
          </p:cNvSpPr>
          <p:nvPr>
            <p:ph type="title"/>
          </p:nvPr>
        </p:nvSpPr>
        <p:spPr>
          <a:xfrm>
            <a:off x="0" y="189560"/>
            <a:ext cx="10096500" cy="916004"/>
          </a:xfrm>
        </p:spPr>
        <p:txBody>
          <a:bodyPr/>
          <a:lstStyle/>
          <a:p>
            <a:r>
              <a:rPr lang="en-US" dirty="0"/>
              <a:t>Digital Divide</a:t>
            </a:r>
          </a:p>
        </p:txBody>
      </p:sp>
      <p:sp>
        <p:nvSpPr>
          <p:cNvPr id="3" name="Text Placeholder 2">
            <a:extLst>
              <a:ext uri="{FF2B5EF4-FFF2-40B4-BE49-F238E27FC236}">
                <a16:creationId xmlns:a16="http://schemas.microsoft.com/office/drawing/2014/main" id="{F3BB257A-C5F5-D036-E1EE-24EA4651A574}"/>
              </a:ext>
            </a:extLst>
          </p:cNvPr>
          <p:cNvSpPr>
            <a:spLocks noGrp="1"/>
          </p:cNvSpPr>
          <p:nvPr>
            <p:ph type="body" idx="1"/>
          </p:nvPr>
        </p:nvSpPr>
        <p:spPr>
          <a:xfrm>
            <a:off x="0" y="1113848"/>
            <a:ext cx="4739628" cy="582117"/>
          </a:xfrm>
        </p:spPr>
        <p:txBody>
          <a:bodyPr/>
          <a:lstStyle/>
          <a:p>
            <a:r>
              <a:rPr lang="en-US" sz="2400" dirty="0"/>
              <a:t>Germany:</a:t>
            </a:r>
          </a:p>
        </p:txBody>
      </p:sp>
      <p:sp>
        <p:nvSpPr>
          <p:cNvPr id="4" name="Content Placeholder 3">
            <a:extLst>
              <a:ext uri="{FF2B5EF4-FFF2-40B4-BE49-F238E27FC236}">
                <a16:creationId xmlns:a16="http://schemas.microsoft.com/office/drawing/2014/main" id="{C3825937-11C3-D044-D3F5-2E4249849D2C}"/>
              </a:ext>
            </a:extLst>
          </p:cNvPr>
          <p:cNvSpPr>
            <a:spLocks noGrp="1"/>
          </p:cNvSpPr>
          <p:nvPr>
            <p:ph sz="half" idx="2"/>
          </p:nvPr>
        </p:nvSpPr>
        <p:spPr>
          <a:xfrm>
            <a:off x="-182880" y="1879286"/>
            <a:ext cx="2841674" cy="4978713"/>
          </a:xfrm>
        </p:spPr>
        <p:txBody>
          <a:bodyPr>
            <a:normAutofit/>
          </a:bodyPr>
          <a:lstStyle/>
          <a:p>
            <a:r>
              <a:rPr lang="en-US" b="1" dirty="0"/>
              <a:t>There are several factors that contribute to the digital divide in Germany. Like age, gender, family structure, education, ethnicity, and motivation. Also, in rural areas struggle with internet access so different places will progress differently.</a:t>
            </a:r>
          </a:p>
        </p:txBody>
      </p:sp>
      <p:sp>
        <p:nvSpPr>
          <p:cNvPr id="5" name="Text Placeholder 4">
            <a:extLst>
              <a:ext uri="{FF2B5EF4-FFF2-40B4-BE49-F238E27FC236}">
                <a16:creationId xmlns:a16="http://schemas.microsoft.com/office/drawing/2014/main" id="{D3308334-C170-1A5D-53B2-24870A13960E}"/>
              </a:ext>
            </a:extLst>
          </p:cNvPr>
          <p:cNvSpPr>
            <a:spLocks noGrp="1"/>
          </p:cNvSpPr>
          <p:nvPr>
            <p:ph type="body" sz="quarter" idx="3"/>
          </p:nvPr>
        </p:nvSpPr>
        <p:spPr>
          <a:xfrm>
            <a:off x="9388186" y="1113848"/>
            <a:ext cx="2060864" cy="582117"/>
          </a:xfrm>
        </p:spPr>
        <p:txBody>
          <a:bodyPr/>
          <a:lstStyle/>
          <a:p>
            <a:endParaRPr lang="en-US" dirty="0"/>
          </a:p>
        </p:txBody>
      </p:sp>
      <p:sp>
        <p:nvSpPr>
          <p:cNvPr id="6" name="Content Placeholder 5">
            <a:extLst>
              <a:ext uri="{FF2B5EF4-FFF2-40B4-BE49-F238E27FC236}">
                <a16:creationId xmlns:a16="http://schemas.microsoft.com/office/drawing/2014/main" id="{3BECDD42-DED4-0445-4E5D-144BFA4C9797}"/>
              </a:ext>
            </a:extLst>
          </p:cNvPr>
          <p:cNvSpPr>
            <a:spLocks noGrp="1"/>
          </p:cNvSpPr>
          <p:nvPr>
            <p:ph sz="quarter" idx="4"/>
          </p:nvPr>
        </p:nvSpPr>
        <p:spPr>
          <a:xfrm>
            <a:off x="9388186" y="1879286"/>
            <a:ext cx="2632364" cy="4687769"/>
          </a:xfrm>
        </p:spPr>
        <p:txBody>
          <a:bodyPr>
            <a:normAutofit/>
          </a:bodyPr>
          <a:lstStyle/>
          <a:p>
            <a:endParaRPr lang="en-US" dirty="0"/>
          </a:p>
        </p:txBody>
      </p:sp>
    </p:spTree>
    <p:extLst>
      <p:ext uri="{BB962C8B-B14F-4D97-AF65-F5344CB8AC3E}">
        <p14:creationId xmlns:p14="http://schemas.microsoft.com/office/powerpoint/2010/main" val="12310354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E9727-039A-5CD5-287E-E46222F36977}"/>
              </a:ext>
            </a:extLst>
          </p:cNvPr>
          <p:cNvSpPr>
            <a:spLocks noGrp="1"/>
          </p:cNvSpPr>
          <p:nvPr>
            <p:ph type="title"/>
          </p:nvPr>
        </p:nvSpPr>
        <p:spPr/>
        <p:txBody>
          <a:bodyPr/>
          <a:lstStyle/>
          <a:p>
            <a:r>
              <a:rPr lang="en-US" dirty="0">
                <a:solidFill>
                  <a:schemeClr val="accent6">
                    <a:lumMod val="20000"/>
                    <a:lumOff val="80000"/>
                  </a:schemeClr>
                </a:solidFill>
              </a:rPr>
              <a:t>Sources: </a:t>
            </a:r>
          </a:p>
        </p:txBody>
      </p:sp>
      <p:sp>
        <p:nvSpPr>
          <p:cNvPr id="3" name="Content Placeholder 2">
            <a:extLst>
              <a:ext uri="{FF2B5EF4-FFF2-40B4-BE49-F238E27FC236}">
                <a16:creationId xmlns:a16="http://schemas.microsoft.com/office/drawing/2014/main" id="{16606E9A-9004-5664-E42B-857647C4959F}"/>
              </a:ext>
            </a:extLst>
          </p:cNvPr>
          <p:cNvSpPr>
            <a:spLocks noGrp="1"/>
          </p:cNvSpPr>
          <p:nvPr>
            <p:ph idx="1"/>
          </p:nvPr>
        </p:nvSpPr>
        <p:spPr/>
        <p:txBody>
          <a:bodyPr/>
          <a:lstStyle/>
          <a:p>
            <a:r>
              <a:rPr lang="en-US" i="0" dirty="0">
                <a:solidFill>
                  <a:srgbClr val="C00000"/>
                </a:solidFill>
                <a:effectLst/>
              </a:rPr>
              <a:t>How do they do it in Germany? By  Teachers TV/UK Department of Education, 2008.     </a:t>
            </a:r>
            <a:r>
              <a:rPr lang="en-US" dirty="0">
                <a:solidFill>
                  <a:srgbClr val="C00000"/>
                </a:solidFill>
                <a:hlinkClick r:id="rId2">
                  <a:extLst>
                    <a:ext uri="{A12FA001-AC4F-418D-AE19-62706E023703}">
                      <ahyp:hlinkClr xmlns:ahyp="http://schemas.microsoft.com/office/drawing/2018/hyperlinkcolor" val="tx"/>
                    </a:ext>
                  </a:extLst>
                </a:hlinkClick>
              </a:rPr>
              <a:t>CCBC Libraries / All (ccbcmd.edu)</a:t>
            </a:r>
            <a:endParaRPr lang="en-US" dirty="0">
              <a:solidFill>
                <a:srgbClr val="C00000"/>
              </a:solidFill>
            </a:endParaRPr>
          </a:p>
          <a:p>
            <a:r>
              <a:rPr lang="en-US" dirty="0">
                <a:solidFill>
                  <a:srgbClr val="C00000"/>
                </a:solidFill>
                <a:hlinkClick r:id="rId3">
                  <a:extLst>
                    <a:ext uri="{A12FA001-AC4F-418D-AE19-62706E023703}">
                      <ahyp:hlinkClr xmlns:ahyp="http://schemas.microsoft.com/office/drawing/2018/hyperlinkcolor" val="tx"/>
                    </a:ext>
                  </a:extLst>
                </a:hlinkClick>
              </a:rPr>
              <a:t>CCBC Libraries / All (ccbcmd.edu)</a:t>
            </a:r>
            <a:r>
              <a:rPr lang="en-US" dirty="0">
                <a:solidFill>
                  <a:srgbClr val="C00000"/>
                </a:solidFill>
              </a:rPr>
              <a:t> Land art as climate action by </a:t>
            </a:r>
            <a:r>
              <a:rPr lang="en-US" dirty="0" err="1">
                <a:solidFill>
                  <a:srgbClr val="C00000"/>
                </a:solidFill>
              </a:rPr>
              <a:t>Munuch</a:t>
            </a:r>
            <a:r>
              <a:rPr lang="en-US" dirty="0">
                <a:solidFill>
                  <a:srgbClr val="C00000"/>
                </a:solidFill>
              </a:rPr>
              <a:t>: </a:t>
            </a:r>
            <a:r>
              <a:rPr lang="en-US" dirty="0" err="1">
                <a:solidFill>
                  <a:srgbClr val="C00000"/>
                </a:solidFill>
              </a:rPr>
              <a:t>Hirmer</a:t>
            </a:r>
            <a:r>
              <a:rPr lang="en-US" dirty="0">
                <a:solidFill>
                  <a:srgbClr val="C00000"/>
                </a:solidFill>
              </a:rPr>
              <a:t>, [2023]</a:t>
            </a:r>
          </a:p>
          <a:p>
            <a:r>
              <a:rPr lang="en-US" dirty="0">
                <a:solidFill>
                  <a:srgbClr val="C00000"/>
                </a:solidFill>
                <a:hlinkClick r:id="rId4">
                  <a:extLst>
                    <a:ext uri="{A12FA001-AC4F-418D-AE19-62706E023703}">
                      <ahyp:hlinkClr xmlns:ahyp="http://schemas.microsoft.com/office/drawing/2018/hyperlinkcolor" val="tx"/>
                    </a:ext>
                  </a:extLst>
                </a:hlinkClick>
              </a:rPr>
              <a:t>Why Is Germany A Powerhouse In Research And Innovation? (theculturetrip.com)</a:t>
            </a:r>
            <a:r>
              <a:rPr lang="en-US" dirty="0">
                <a:solidFill>
                  <a:srgbClr val="C00000"/>
                </a:solidFill>
              </a:rPr>
              <a:t>   Culture Trip [2024]</a:t>
            </a:r>
          </a:p>
          <a:p>
            <a:endParaRPr lang="en-US" dirty="0">
              <a:solidFill>
                <a:srgbClr val="C00000"/>
              </a:solidFill>
            </a:endParaRPr>
          </a:p>
          <a:p>
            <a:endParaRPr lang="en-US" dirty="0">
              <a:solidFill>
                <a:srgbClr val="C00000"/>
              </a:solidFill>
            </a:endParaRPr>
          </a:p>
          <a:p>
            <a:endParaRPr lang="en-US" dirty="0">
              <a:solidFill>
                <a:srgbClr val="C00000"/>
              </a:solidFill>
            </a:endParaRPr>
          </a:p>
          <a:p>
            <a:endParaRPr lang="en-US" dirty="0"/>
          </a:p>
        </p:txBody>
      </p:sp>
    </p:spTree>
    <p:extLst>
      <p:ext uri="{BB962C8B-B14F-4D97-AF65-F5344CB8AC3E}">
        <p14:creationId xmlns:p14="http://schemas.microsoft.com/office/powerpoint/2010/main" val="1014361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theme/theme1.xml><?xml version="1.0" encoding="utf-8"?>
<a:theme xmlns:a="http://schemas.openxmlformats.org/drawingml/2006/main" name="SwellVTI">
  <a:themeElements>
    <a:clrScheme name="AnalogousFromDarkSeedLeftStep">
      <a:dk1>
        <a:srgbClr val="000000"/>
      </a:dk1>
      <a:lt1>
        <a:srgbClr val="FFFFFF"/>
      </a:lt1>
      <a:dk2>
        <a:srgbClr val="1C2831"/>
      </a:dk2>
      <a:lt2>
        <a:srgbClr val="F1F3F0"/>
      </a:lt2>
      <a:accent1>
        <a:srgbClr val="C929E7"/>
      </a:accent1>
      <a:accent2>
        <a:srgbClr val="6D1FD6"/>
      </a:accent2>
      <a:accent3>
        <a:srgbClr val="2B29E7"/>
      </a:accent3>
      <a:accent4>
        <a:srgbClr val="1765D5"/>
      </a:accent4>
      <a:accent5>
        <a:srgbClr val="27BBDA"/>
      </a:accent5>
      <a:accent6>
        <a:srgbClr val="15C399"/>
      </a:accent6>
      <a:hlink>
        <a:srgbClr val="3F93BF"/>
      </a:hlink>
      <a:folHlink>
        <a:srgbClr val="7F7F7F"/>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ellVTI" id="{8361A04D-931A-43DC-973B-1B0B1DD5DECC}" vid="{6DDB23E8-D18E-4BDA-98D6-324466149EBD}"/>
    </a:ext>
  </a:extLst>
</a:theme>
</file>

<file path=docProps/app.xml><?xml version="1.0" encoding="utf-8"?>
<Properties xmlns="http://schemas.openxmlformats.org/officeDocument/2006/extended-properties" xmlns:vt="http://schemas.openxmlformats.org/officeDocument/2006/docPropsVTypes">
  <TotalTime>439</TotalTime>
  <Words>354</Words>
  <Application>Microsoft Office PowerPoint</Application>
  <PresentationFormat>Widescreen</PresentationFormat>
  <Paragraphs>33</Paragraphs>
  <Slides>9</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Figtree</vt:lpstr>
      <vt:lpstr>Neue Haas Grotesk Text Pro</vt:lpstr>
      <vt:lpstr>SwellVTI</vt:lpstr>
      <vt:lpstr>Global Project</vt:lpstr>
      <vt:lpstr>Population</vt:lpstr>
      <vt:lpstr>Demographics</vt:lpstr>
      <vt:lpstr>Languages Spoken</vt:lpstr>
      <vt:lpstr>Climate: </vt:lpstr>
      <vt:lpstr>Technology Uses</vt:lpstr>
      <vt:lpstr>Technology Culture</vt:lpstr>
      <vt:lpstr>Digital Divide</vt:lpstr>
      <vt:lpstr>Sources: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Project</dc:title>
  <dc:creator>Gabby Reckley</dc:creator>
  <cp:lastModifiedBy>Gabby Reckley</cp:lastModifiedBy>
  <cp:revision>1</cp:revision>
  <dcterms:created xsi:type="dcterms:W3CDTF">2024-01-16T14:58:22Z</dcterms:created>
  <dcterms:modified xsi:type="dcterms:W3CDTF">2024-01-16T22:21:31Z</dcterms:modified>
</cp:coreProperties>
</file>